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Shape 17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2200">
        <a:latin typeface="Lucida Grande"/>
        <a:ea typeface="Lucida Grande"/>
        <a:cs typeface="Lucida Grande"/>
        <a:sym typeface="Lucida Grande"/>
      </a:defRPr>
    </a:lvl1pPr>
    <a:lvl2pPr defTabSz="825500" latinLnBrk="0">
      <a:defRPr sz="2200">
        <a:latin typeface="Lucida Grande"/>
        <a:ea typeface="Lucida Grande"/>
        <a:cs typeface="Lucida Grande"/>
        <a:sym typeface="Lucida Grande"/>
      </a:defRPr>
    </a:lvl2pPr>
    <a:lvl3pPr defTabSz="825500" latinLnBrk="0">
      <a:defRPr sz="2200">
        <a:latin typeface="Lucida Grande"/>
        <a:ea typeface="Lucida Grande"/>
        <a:cs typeface="Lucida Grande"/>
        <a:sym typeface="Lucida Grande"/>
      </a:defRPr>
    </a:lvl3pPr>
    <a:lvl4pPr defTabSz="825500" latinLnBrk="0">
      <a:defRPr sz="2200">
        <a:latin typeface="Lucida Grande"/>
        <a:ea typeface="Lucida Grande"/>
        <a:cs typeface="Lucida Grande"/>
        <a:sym typeface="Lucida Grande"/>
      </a:defRPr>
    </a:lvl4pPr>
    <a:lvl5pPr defTabSz="825500" latinLnBrk="0">
      <a:defRPr sz="2200">
        <a:latin typeface="Lucida Grande"/>
        <a:ea typeface="Lucida Grande"/>
        <a:cs typeface="Lucida Grande"/>
        <a:sym typeface="Lucida Grande"/>
      </a:defRPr>
    </a:lvl5pPr>
    <a:lvl6pPr defTabSz="825500" latinLnBrk="0">
      <a:defRPr sz="2200">
        <a:latin typeface="Lucida Grande"/>
        <a:ea typeface="Lucida Grande"/>
        <a:cs typeface="Lucida Grande"/>
        <a:sym typeface="Lucida Grande"/>
      </a:defRPr>
    </a:lvl6pPr>
    <a:lvl7pPr defTabSz="825500" latinLnBrk="0">
      <a:defRPr sz="2200">
        <a:latin typeface="Lucida Grande"/>
        <a:ea typeface="Lucida Grande"/>
        <a:cs typeface="Lucida Grande"/>
        <a:sym typeface="Lucida Grande"/>
      </a:defRPr>
    </a:lvl7pPr>
    <a:lvl8pPr defTabSz="825500" latinLnBrk="0">
      <a:defRPr sz="2200">
        <a:latin typeface="Lucida Grande"/>
        <a:ea typeface="Lucida Grande"/>
        <a:cs typeface="Lucida Grande"/>
        <a:sym typeface="Lucida Grande"/>
      </a:defRPr>
    </a:lvl8pPr>
    <a:lvl9pPr defTabSz="8255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/>
          <p:nvPr>
            <p:ph type="title"/>
          </p:nvPr>
        </p:nvSpPr>
        <p:spPr>
          <a:xfrm>
            <a:off x="673100" y="4533900"/>
            <a:ext cx="230505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/>
          <p:nvPr>
            <p:ph type="pic" sz="half" idx="21"/>
          </p:nvPr>
        </p:nvSpPr>
        <p:spPr>
          <a:xfrm>
            <a:off x="4902200" y="736600"/>
            <a:ext cx="14595172" cy="826213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5" name="Title Text"/>
          <p:cNvSpPr txBox="1"/>
          <p:nvPr>
            <p:ph type="title"/>
          </p:nvPr>
        </p:nvSpPr>
        <p:spPr>
          <a:xfrm>
            <a:off x="673100" y="10426700"/>
            <a:ext cx="23050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Image"/>
          <p:cNvSpPr/>
          <p:nvPr>
            <p:ph type="pic" sz="half" idx="21"/>
          </p:nvPr>
        </p:nvSpPr>
        <p:spPr>
          <a:xfrm>
            <a:off x="4902200" y="736600"/>
            <a:ext cx="14595172" cy="826213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14" name="Title Text"/>
          <p:cNvSpPr txBox="1"/>
          <p:nvPr>
            <p:ph type="title"/>
          </p:nvPr>
        </p:nvSpPr>
        <p:spPr>
          <a:xfrm>
            <a:off x="673100" y="10426700"/>
            <a:ext cx="23050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/>
          <p:nvPr>
            <p:ph type="pic" sz="half" idx="21"/>
          </p:nvPr>
        </p:nvSpPr>
        <p:spPr>
          <a:xfrm>
            <a:off x="14744700" y="1130300"/>
            <a:ext cx="6896100" cy="1165710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23" name="Title Text"/>
          <p:cNvSpPr txBox="1"/>
          <p:nvPr>
            <p:ph type="title"/>
          </p:nvPr>
        </p:nvSpPr>
        <p:spPr>
          <a:xfrm>
            <a:off x="673100" y="1943100"/>
            <a:ext cx="11049000" cy="4927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4" name="Body Level One…"/>
          <p:cNvSpPr txBox="1"/>
          <p:nvPr>
            <p:ph type="body" sz="quarter" idx="1"/>
          </p:nvPr>
        </p:nvSpPr>
        <p:spPr>
          <a:xfrm>
            <a:off x="673100" y="6858000"/>
            <a:ext cx="110490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Image"/>
          <p:cNvSpPr/>
          <p:nvPr>
            <p:ph type="pic" sz="half" idx="21"/>
          </p:nvPr>
        </p:nvSpPr>
        <p:spPr>
          <a:xfrm>
            <a:off x="14744700" y="1130300"/>
            <a:ext cx="6896100" cy="1165710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33" name="Title Text"/>
          <p:cNvSpPr txBox="1"/>
          <p:nvPr>
            <p:ph type="title"/>
          </p:nvPr>
        </p:nvSpPr>
        <p:spPr>
          <a:xfrm>
            <a:off x="673100" y="1943100"/>
            <a:ext cx="11049000" cy="4927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34" name="Body Level One…"/>
          <p:cNvSpPr txBox="1"/>
          <p:nvPr>
            <p:ph type="body" sz="quarter" idx="1"/>
          </p:nvPr>
        </p:nvSpPr>
        <p:spPr>
          <a:xfrm>
            <a:off x="673100" y="6858000"/>
            <a:ext cx="110490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/>
          <p:nvPr>
            <p:ph type="pic" sz="quarter" idx="21"/>
          </p:nvPr>
        </p:nvSpPr>
        <p:spPr>
          <a:xfrm>
            <a:off x="15481300" y="4013200"/>
            <a:ext cx="5448300" cy="920976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4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sz="half" idx="1"/>
          </p:nvPr>
        </p:nvSpPr>
        <p:spPr>
          <a:xfrm>
            <a:off x="673100" y="4483100"/>
            <a:ext cx="11049000" cy="82169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3" name="Body Level One…"/>
          <p:cNvSpPr txBox="1"/>
          <p:nvPr>
            <p:ph type="body" sz="half" idx="1"/>
          </p:nvPr>
        </p:nvSpPr>
        <p:spPr>
          <a:xfrm>
            <a:off x="673100" y="4483100"/>
            <a:ext cx="11049000" cy="82169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2" name="Body Level One…"/>
          <p:cNvSpPr txBox="1"/>
          <p:nvPr>
            <p:ph type="body" sz="half" idx="1"/>
          </p:nvPr>
        </p:nvSpPr>
        <p:spPr>
          <a:xfrm>
            <a:off x="12674600" y="4483100"/>
            <a:ext cx="11049000" cy="82169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21"/>
          </p:nvPr>
        </p:nvSpPr>
        <p:spPr>
          <a:xfrm>
            <a:off x="4902200" y="736600"/>
            <a:ext cx="14595172" cy="826213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73100" y="9613900"/>
            <a:ext cx="23050500" cy="1765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73100" y="11366500"/>
            <a:ext cx="23050500" cy="17018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- Photo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/>
          <p:nvPr>
            <p:ph type="pic" sz="half" idx="21"/>
          </p:nvPr>
        </p:nvSpPr>
        <p:spPr>
          <a:xfrm>
            <a:off x="4902200" y="736600"/>
            <a:ext cx="14595172" cy="826213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xfrm>
            <a:off x="673100" y="9613900"/>
            <a:ext cx="23050500" cy="1765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673100" y="11366500"/>
            <a:ext cx="23050500" cy="17018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idx="1"/>
          </p:nvPr>
        </p:nvSpPr>
        <p:spPr>
          <a:xfrm>
            <a:off x="673100" y="4483100"/>
            <a:ext cx="23050500" cy="82169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idx="1"/>
          </p:nvPr>
        </p:nvSpPr>
        <p:spPr>
          <a:xfrm>
            <a:off x="673100" y="4483100"/>
            <a:ext cx="23050500" cy="8216900"/>
          </a:xfrm>
          <a:prstGeom prst="rect">
            <a:avLst/>
          </a:prstGeom>
        </p:spPr>
        <p:txBody>
          <a:bodyPr numCol="2" spcCol="1152525" anchor="t"/>
          <a:lstStyle>
            <a:lvl1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673100" y="355600"/>
            <a:ext cx="23050500" cy="129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06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1pPr>
      <a:lvl2pPr marL="914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2pPr>
      <a:lvl3pPr marL="1422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3pPr>
      <a:lvl4pPr marL="1930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4pPr>
      <a:lvl5pPr marL="2438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5pPr>
      <a:lvl6pPr marL="2946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6pPr>
      <a:lvl7pPr marL="3454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7pPr>
      <a:lvl8pPr marL="3962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8pPr>
      <a:lvl9pPr marL="4470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image" Target="../media/image1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jpeg"/><Relationship Id="rId4" Type="http://schemas.openxmlformats.org/officeDocument/2006/relationships/image" Target="../media/image1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hyperlink" Target="http://camerasettings.tumblr.com" TargetMode="Externa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MANUAL CAMERA"/>
          <p:cNvSpPr/>
          <p:nvPr/>
        </p:nvSpPr>
        <p:spPr>
          <a:xfrm>
            <a:off x="9508409" y="8220862"/>
            <a:ext cx="5364404" cy="10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MANUAL CAMERA</a:t>
            </a:r>
          </a:p>
        </p:txBody>
      </p:sp>
      <p:pic>
        <p:nvPicPr>
          <p:cNvPr id="173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9300" y="5080000"/>
            <a:ext cx="2565400" cy="256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HAROLD EDGERTON"/>
          <p:cNvSpPr/>
          <p:nvPr/>
        </p:nvSpPr>
        <p:spPr>
          <a:xfrm>
            <a:off x="16615470" y="5541819"/>
            <a:ext cx="7362242" cy="1070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64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HAROLD EDGERTON</a:t>
            </a:r>
          </a:p>
        </p:txBody>
      </p:sp>
      <p:pic>
        <p:nvPicPr>
          <p:cNvPr id="25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8000" y="0"/>
            <a:ext cx="16383000" cy="13779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ALEXEY TITARENKO"/>
          <p:cNvSpPr/>
          <p:nvPr/>
        </p:nvSpPr>
        <p:spPr>
          <a:xfrm>
            <a:off x="14035490" y="5529119"/>
            <a:ext cx="9994901" cy="1070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>
            <a:spAutoFit/>
          </a:bodyPr>
          <a:lstStyle>
            <a:lvl1pPr>
              <a:defRPr spc="1088" sz="64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ALEXEY TITARENKO</a:t>
            </a:r>
          </a:p>
        </p:txBody>
      </p:sp>
      <p:pic>
        <p:nvPicPr>
          <p:cNvPr id="261" name="Alexey+Titarenko+-+The+City+Is+a+Novel+-+Colourblind+01.tiff" descr="Alexey+Titarenko+-+The+City+Is+a+Novel+-+Colourblind+01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591008" cy="1375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. HALSMAN"/>
          <p:cNvSpPr/>
          <p:nvPr/>
        </p:nvSpPr>
        <p:spPr>
          <a:xfrm>
            <a:off x="18465125" y="6322869"/>
            <a:ext cx="4486555" cy="1070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64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P. HALSMAN</a:t>
            </a:r>
          </a:p>
        </p:txBody>
      </p:sp>
      <p:pic>
        <p:nvPicPr>
          <p:cNvPr id="26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35300" y="-101600"/>
            <a:ext cx="20048479" cy="1391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6058847738_0eee5050ff_o.tiff" descr="6058847738_0eee5050ff_o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986728" cy="1370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OKIHIRO SATO"/>
          <p:cNvSpPr/>
          <p:nvPr/>
        </p:nvSpPr>
        <p:spPr>
          <a:xfrm>
            <a:off x="12439710" y="5757719"/>
            <a:ext cx="5553761" cy="1070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64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TOKIHIRO SATO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H. SUGIMOTO"/>
          <p:cNvSpPr/>
          <p:nvPr/>
        </p:nvSpPr>
        <p:spPr>
          <a:xfrm>
            <a:off x="18872818" y="5529119"/>
            <a:ext cx="5031945" cy="1070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64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H. SUGIMOTO</a:t>
            </a:r>
          </a:p>
        </p:txBody>
      </p:sp>
      <p:pic>
        <p:nvPicPr>
          <p:cNvPr id="27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rcRect l="5788" t="2600" r="5117" b="6124"/>
          <a:stretch>
            <a:fillRect/>
          </a:stretch>
        </p:blipFill>
        <p:spPr>
          <a:xfrm>
            <a:off x="-25400" y="-12700"/>
            <a:ext cx="17983200" cy="13817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michael wesley.jpg" descr="michael wesle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500" y="647700"/>
            <a:ext cx="16776880" cy="1240790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MICHAEL WESLEY"/>
          <p:cNvSpPr/>
          <p:nvPr/>
        </p:nvSpPr>
        <p:spPr>
          <a:xfrm>
            <a:off x="17255550" y="6316519"/>
            <a:ext cx="6386881" cy="1070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64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MICHAEL WESLEY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BILL BRANDT"/>
          <p:cNvSpPr/>
          <p:nvPr/>
        </p:nvSpPr>
        <p:spPr>
          <a:xfrm>
            <a:off x="13517279" y="5529119"/>
            <a:ext cx="4668623" cy="1070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64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BILL BRANDT</a:t>
            </a:r>
          </a:p>
        </p:txBody>
      </p:sp>
      <p:pic>
        <p:nvPicPr>
          <p:cNvPr id="27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700" y="0"/>
            <a:ext cx="11942234" cy="1377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WILLY RONIS"/>
          <p:cNvSpPr/>
          <p:nvPr/>
        </p:nvSpPr>
        <p:spPr>
          <a:xfrm>
            <a:off x="13593682" y="5529119"/>
            <a:ext cx="4515817" cy="1070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64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WILLY RONIS</a:t>
            </a:r>
          </a:p>
        </p:txBody>
      </p:sp>
      <p:pic>
        <p:nvPicPr>
          <p:cNvPr id="27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1787907" cy="13957300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MANUAL CAMERA"/>
          <p:cNvSpPr/>
          <p:nvPr/>
        </p:nvSpPr>
        <p:spPr>
          <a:xfrm>
            <a:off x="9508409" y="3775862"/>
            <a:ext cx="5364404" cy="10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MANUAL CAMERA</a:t>
            </a:r>
          </a:p>
        </p:txBody>
      </p:sp>
      <p:pic>
        <p:nvPicPr>
          <p:cNvPr id="282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9300" y="635000"/>
            <a:ext cx="2565400" cy="25654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ISO"/>
          <p:cNvSpPr/>
          <p:nvPr/>
        </p:nvSpPr>
        <p:spPr>
          <a:xfrm>
            <a:off x="3379912" y="5809891"/>
            <a:ext cx="1474725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ISO</a:t>
            </a:r>
          </a:p>
        </p:txBody>
      </p:sp>
      <p:sp>
        <p:nvSpPr>
          <p:cNvPr id="284" name="EXPOSURE"/>
          <p:cNvSpPr/>
          <p:nvPr/>
        </p:nvSpPr>
        <p:spPr>
          <a:xfrm>
            <a:off x="9955640" y="5809891"/>
            <a:ext cx="4476701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EXPOSURE</a:t>
            </a:r>
          </a:p>
        </p:txBody>
      </p:sp>
      <p:sp>
        <p:nvSpPr>
          <p:cNvPr id="285" name="APERTURE"/>
          <p:cNvSpPr/>
          <p:nvPr/>
        </p:nvSpPr>
        <p:spPr>
          <a:xfrm>
            <a:off x="17419950" y="5809891"/>
            <a:ext cx="4324910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APERTURE</a:t>
            </a:r>
          </a:p>
        </p:txBody>
      </p:sp>
      <p:sp>
        <p:nvSpPr>
          <p:cNvPr id="286" name="CORRECT…"/>
          <p:cNvSpPr/>
          <p:nvPr/>
        </p:nvSpPr>
        <p:spPr>
          <a:xfrm>
            <a:off x="1020187" y="7772400"/>
            <a:ext cx="2053997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CORRECT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EXPOSURE</a:t>
            </a:r>
          </a:p>
        </p:txBody>
      </p:sp>
      <p:sp>
        <p:nvSpPr>
          <p:cNvPr id="287" name="OVER…"/>
          <p:cNvSpPr/>
          <p:nvPr/>
        </p:nvSpPr>
        <p:spPr>
          <a:xfrm>
            <a:off x="3827272" y="7772400"/>
            <a:ext cx="18162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OVER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EXPOSED</a:t>
            </a:r>
          </a:p>
        </p:txBody>
      </p:sp>
      <p:sp>
        <p:nvSpPr>
          <p:cNvPr id="288" name="UNDER…"/>
          <p:cNvSpPr/>
          <p:nvPr/>
        </p:nvSpPr>
        <p:spPr>
          <a:xfrm>
            <a:off x="6400799" y="7772400"/>
            <a:ext cx="18162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UNDER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EXPOSED</a:t>
            </a:r>
          </a:p>
        </p:txBody>
      </p:sp>
      <p:sp>
        <p:nvSpPr>
          <p:cNvPr id="289" name="FAST…"/>
          <p:cNvSpPr/>
          <p:nvPr/>
        </p:nvSpPr>
        <p:spPr>
          <a:xfrm>
            <a:off x="8970955" y="7772400"/>
            <a:ext cx="30767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FAST 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SHUTTER SPEED</a:t>
            </a:r>
          </a:p>
        </p:txBody>
      </p:sp>
      <p:sp>
        <p:nvSpPr>
          <p:cNvPr id="290" name="SLOW…"/>
          <p:cNvSpPr/>
          <p:nvPr/>
        </p:nvSpPr>
        <p:spPr>
          <a:xfrm>
            <a:off x="12801600" y="7772400"/>
            <a:ext cx="30767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SLOW 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SHUTTER SPEED</a:t>
            </a:r>
          </a:p>
        </p:txBody>
      </p:sp>
      <p:sp>
        <p:nvSpPr>
          <p:cNvPr id="291" name="GREAT…"/>
          <p:cNvSpPr/>
          <p:nvPr/>
        </p:nvSpPr>
        <p:spPr>
          <a:xfrm>
            <a:off x="16628975" y="7772400"/>
            <a:ext cx="3042006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GREAT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DEPTH OF FIELD</a:t>
            </a:r>
          </a:p>
        </p:txBody>
      </p:sp>
      <p:sp>
        <p:nvSpPr>
          <p:cNvPr id="292" name="SHALLOW…"/>
          <p:cNvSpPr/>
          <p:nvPr/>
        </p:nvSpPr>
        <p:spPr>
          <a:xfrm>
            <a:off x="20421599" y="7772400"/>
            <a:ext cx="3042007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SHALLOW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DEPTH OF 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MANUAL CAMERA"/>
          <p:cNvSpPr/>
          <p:nvPr/>
        </p:nvSpPr>
        <p:spPr>
          <a:xfrm>
            <a:off x="11310031" y="1590700"/>
            <a:ext cx="1761160" cy="40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1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MANUAL CAMERA</a:t>
            </a:r>
          </a:p>
        </p:txBody>
      </p:sp>
      <p:pic>
        <p:nvPicPr>
          <p:cNvPr id="29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7350" y="635000"/>
            <a:ext cx="749300" cy="74930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CORRECT…"/>
          <p:cNvSpPr/>
          <p:nvPr/>
        </p:nvSpPr>
        <p:spPr>
          <a:xfrm>
            <a:off x="1020187" y="2819400"/>
            <a:ext cx="2053997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CORRECT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EXPOSURE</a:t>
            </a:r>
          </a:p>
        </p:txBody>
      </p:sp>
      <p:sp>
        <p:nvSpPr>
          <p:cNvPr id="297" name="OVER…"/>
          <p:cNvSpPr/>
          <p:nvPr/>
        </p:nvSpPr>
        <p:spPr>
          <a:xfrm>
            <a:off x="3827272" y="2819400"/>
            <a:ext cx="18162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OVER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EXPOSED</a:t>
            </a:r>
          </a:p>
        </p:txBody>
      </p:sp>
      <p:sp>
        <p:nvSpPr>
          <p:cNvPr id="298" name="UNDER…"/>
          <p:cNvSpPr/>
          <p:nvPr/>
        </p:nvSpPr>
        <p:spPr>
          <a:xfrm>
            <a:off x="6400799" y="2819400"/>
            <a:ext cx="18162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UNDER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EXPOSED</a:t>
            </a:r>
          </a:p>
        </p:txBody>
      </p:sp>
      <p:sp>
        <p:nvSpPr>
          <p:cNvPr id="299" name="FAST…"/>
          <p:cNvSpPr/>
          <p:nvPr/>
        </p:nvSpPr>
        <p:spPr>
          <a:xfrm>
            <a:off x="8970955" y="2819400"/>
            <a:ext cx="30767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FAST 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SHUTTER SPEED</a:t>
            </a:r>
          </a:p>
        </p:txBody>
      </p:sp>
      <p:sp>
        <p:nvSpPr>
          <p:cNvPr id="300" name="SLOW…"/>
          <p:cNvSpPr/>
          <p:nvPr/>
        </p:nvSpPr>
        <p:spPr>
          <a:xfrm>
            <a:off x="12801600" y="2819400"/>
            <a:ext cx="30767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SLOW 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SHUTTER SPEED</a:t>
            </a:r>
          </a:p>
        </p:txBody>
      </p:sp>
      <p:sp>
        <p:nvSpPr>
          <p:cNvPr id="301" name="GREAT…"/>
          <p:cNvSpPr/>
          <p:nvPr/>
        </p:nvSpPr>
        <p:spPr>
          <a:xfrm>
            <a:off x="16628975" y="2819400"/>
            <a:ext cx="3042006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GREAT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DEPTH OF FIELD</a:t>
            </a:r>
          </a:p>
        </p:txBody>
      </p:sp>
      <p:sp>
        <p:nvSpPr>
          <p:cNvPr id="302" name="SHORT…"/>
          <p:cNvSpPr/>
          <p:nvPr/>
        </p:nvSpPr>
        <p:spPr>
          <a:xfrm>
            <a:off x="20421599" y="2819400"/>
            <a:ext cx="3042007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SHORT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DEPTH OF FIELD</a:t>
            </a:r>
          </a:p>
        </p:txBody>
      </p:sp>
      <p:pic>
        <p:nvPicPr>
          <p:cNvPr id="303" name="IMG_2237.jpg" descr="IMG_223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10100" y="5816600"/>
            <a:ext cx="8953500" cy="5969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HORT…"/>
          <p:cNvSpPr/>
          <p:nvPr/>
        </p:nvSpPr>
        <p:spPr>
          <a:xfrm rot="16200000">
            <a:off x="708183" y="8015104"/>
            <a:ext cx="5969001" cy="1604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SHORT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DEPTH OF FIELD</a:t>
            </a:r>
          </a:p>
          <a:p>
            <a: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ISO 400_1/125_f.2.8</a:t>
            </a:r>
          </a:p>
        </p:txBody>
      </p:sp>
      <p:pic>
        <p:nvPicPr>
          <p:cNvPr id="305" name="026_thomas-hoepker_theredlist.jpg" descr="026_thomas-hoepker_theredlist.jpg"/>
          <p:cNvPicPr>
            <a:picLocks noChangeAspect="1"/>
          </p:cNvPicPr>
          <p:nvPr/>
        </p:nvPicPr>
        <p:blipFill>
          <a:blip r:embed="rId4">
            <a:extLst/>
          </a:blip>
          <a:srcRect l="3168" t="1776" r="1780" b="1415"/>
          <a:stretch>
            <a:fillRect/>
          </a:stretch>
        </p:blipFill>
        <p:spPr>
          <a:xfrm>
            <a:off x="14998700" y="5829300"/>
            <a:ext cx="3927231" cy="59563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THOMAS HOEPKER"/>
          <p:cNvSpPr/>
          <p:nvPr/>
        </p:nvSpPr>
        <p:spPr>
          <a:xfrm rot="16200000">
            <a:off x="12806311" y="8305784"/>
            <a:ext cx="3492349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THOMAS HOEPKER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MANUAL CAMERA"/>
          <p:cNvSpPr/>
          <p:nvPr/>
        </p:nvSpPr>
        <p:spPr>
          <a:xfrm>
            <a:off x="9508409" y="3775862"/>
            <a:ext cx="5364404" cy="10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MANUAL CAMERA</a:t>
            </a:r>
          </a:p>
        </p:txBody>
      </p:sp>
      <p:pic>
        <p:nvPicPr>
          <p:cNvPr id="17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9300" y="635000"/>
            <a:ext cx="2565400" cy="256540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ISO"/>
          <p:cNvSpPr/>
          <p:nvPr/>
        </p:nvSpPr>
        <p:spPr>
          <a:xfrm>
            <a:off x="3379912" y="5809891"/>
            <a:ext cx="1474725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ISO</a:t>
            </a:r>
          </a:p>
        </p:txBody>
      </p:sp>
      <p:sp>
        <p:nvSpPr>
          <p:cNvPr id="178" name="EXPOSURE"/>
          <p:cNvSpPr/>
          <p:nvPr/>
        </p:nvSpPr>
        <p:spPr>
          <a:xfrm>
            <a:off x="9955640" y="5809891"/>
            <a:ext cx="4476701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EXPOSURE</a:t>
            </a:r>
          </a:p>
        </p:txBody>
      </p:sp>
      <p:sp>
        <p:nvSpPr>
          <p:cNvPr id="179" name="APERTURE"/>
          <p:cNvSpPr/>
          <p:nvPr/>
        </p:nvSpPr>
        <p:spPr>
          <a:xfrm>
            <a:off x="17419950" y="5809891"/>
            <a:ext cx="4324910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APERTURE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u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MANUAL CAMERA"/>
          <p:cNvSpPr/>
          <p:nvPr/>
        </p:nvSpPr>
        <p:spPr>
          <a:xfrm>
            <a:off x="11310031" y="1590700"/>
            <a:ext cx="1761160" cy="40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1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MANUAL CAMERA</a:t>
            </a:r>
          </a:p>
        </p:txBody>
      </p:sp>
      <p:pic>
        <p:nvPicPr>
          <p:cNvPr id="30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7350" y="635000"/>
            <a:ext cx="749300" cy="74930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CORRECT…"/>
          <p:cNvSpPr/>
          <p:nvPr/>
        </p:nvSpPr>
        <p:spPr>
          <a:xfrm>
            <a:off x="1020187" y="2819400"/>
            <a:ext cx="2053997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CORRECT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EXPOSURE</a:t>
            </a:r>
          </a:p>
        </p:txBody>
      </p:sp>
      <p:sp>
        <p:nvSpPr>
          <p:cNvPr id="311" name="OVER…"/>
          <p:cNvSpPr/>
          <p:nvPr/>
        </p:nvSpPr>
        <p:spPr>
          <a:xfrm>
            <a:off x="3827272" y="2819400"/>
            <a:ext cx="18162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OVER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EXPOSED</a:t>
            </a:r>
          </a:p>
        </p:txBody>
      </p:sp>
      <p:sp>
        <p:nvSpPr>
          <p:cNvPr id="312" name="UNDER…"/>
          <p:cNvSpPr/>
          <p:nvPr/>
        </p:nvSpPr>
        <p:spPr>
          <a:xfrm>
            <a:off x="6400799" y="2819400"/>
            <a:ext cx="18162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UNDER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EXPOSED</a:t>
            </a:r>
          </a:p>
        </p:txBody>
      </p:sp>
      <p:sp>
        <p:nvSpPr>
          <p:cNvPr id="313" name="FAST…"/>
          <p:cNvSpPr/>
          <p:nvPr/>
        </p:nvSpPr>
        <p:spPr>
          <a:xfrm>
            <a:off x="8970955" y="2819400"/>
            <a:ext cx="30767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FAST 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SHUTTER SPEED</a:t>
            </a:r>
          </a:p>
        </p:txBody>
      </p:sp>
      <p:sp>
        <p:nvSpPr>
          <p:cNvPr id="314" name="SLOW…"/>
          <p:cNvSpPr/>
          <p:nvPr/>
        </p:nvSpPr>
        <p:spPr>
          <a:xfrm>
            <a:off x="12801600" y="2819400"/>
            <a:ext cx="30767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SLOW 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SHUTTER SPEED</a:t>
            </a:r>
          </a:p>
        </p:txBody>
      </p:sp>
      <p:sp>
        <p:nvSpPr>
          <p:cNvPr id="315" name="GREAT…"/>
          <p:cNvSpPr/>
          <p:nvPr/>
        </p:nvSpPr>
        <p:spPr>
          <a:xfrm>
            <a:off x="16628975" y="2819400"/>
            <a:ext cx="3042006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GREAT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DEPTH OF FIELD</a:t>
            </a:r>
          </a:p>
        </p:txBody>
      </p:sp>
      <p:sp>
        <p:nvSpPr>
          <p:cNvPr id="316" name="SHORT…"/>
          <p:cNvSpPr/>
          <p:nvPr/>
        </p:nvSpPr>
        <p:spPr>
          <a:xfrm>
            <a:off x="20421599" y="2819400"/>
            <a:ext cx="3042007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SHORT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DEPTH OF FIELD</a:t>
            </a:r>
          </a:p>
        </p:txBody>
      </p:sp>
      <p:sp>
        <p:nvSpPr>
          <p:cNvPr id="317" name="GREAT…"/>
          <p:cNvSpPr/>
          <p:nvPr/>
        </p:nvSpPr>
        <p:spPr>
          <a:xfrm rot="16200000">
            <a:off x="708183" y="8015104"/>
            <a:ext cx="5969001" cy="1604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GREAT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DEPTH OF FIELD</a:t>
            </a:r>
          </a:p>
          <a:p>
            <a: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ISO 400_1/60_f.8</a:t>
            </a:r>
          </a:p>
        </p:txBody>
      </p:sp>
      <p:sp>
        <p:nvSpPr>
          <p:cNvPr id="318" name="ANSEL ADAMS"/>
          <p:cNvSpPr/>
          <p:nvPr/>
        </p:nvSpPr>
        <p:spPr>
          <a:xfrm rot="16200000">
            <a:off x="13170242" y="8305787"/>
            <a:ext cx="2764486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ANSEL ADAMS</a:t>
            </a:r>
          </a:p>
        </p:txBody>
      </p:sp>
      <p:pic>
        <p:nvPicPr>
          <p:cNvPr id="319" name="IMG_2241.jpg" descr="IMG_224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10100" y="5842000"/>
            <a:ext cx="8902700" cy="5935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98700" y="5824329"/>
            <a:ext cx="4572000" cy="5963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MANUAL CAMERA"/>
          <p:cNvSpPr/>
          <p:nvPr/>
        </p:nvSpPr>
        <p:spPr>
          <a:xfrm>
            <a:off x="11310031" y="1590700"/>
            <a:ext cx="1761160" cy="40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1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MANUAL CAMERA</a:t>
            </a:r>
          </a:p>
        </p:txBody>
      </p:sp>
      <p:pic>
        <p:nvPicPr>
          <p:cNvPr id="323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7350" y="635000"/>
            <a:ext cx="749300" cy="749300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CORRECT…"/>
          <p:cNvSpPr/>
          <p:nvPr/>
        </p:nvSpPr>
        <p:spPr>
          <a:xfrm>
            <a:off x="1020187" y="2819400"/>
            <a:ext cx="2053997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CORRECT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EXPOSURE</a:t>
            </a:r>
          </a:p>
        </p:txBody>
      </p:sp>
      <p:sp>
        <p:nvSpPr>
          <p:cNvPr id="325" name="OVER…"/>
          <p:cNvSpPr/>
          <p:nvPr/>
        </p:nvSpPr>
        <p:spPr>
          <a:xfrm>
            <a:off x="3827272" y="2819400"/>
            <a:ext cx="18162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OVER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EXPOSED</a:t>
            </a:r>
          </a:p>
        </p:txBody>
      </p:sp>
      <p:sp>
        <p:nvSpPr>
          <p:cNvPr id="326" name="UNDER…"/>
          <p:cNvSpPr/>
          <p:nvPr/>
        </p:nvSpPr>
        <p:spPr>
          <a:xfrm>
            <a:off x="6400799" y="2819400"/>
            <a:ext cx="18162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UNDER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EXPOSED</a:t>
            </a:r>
          </a:p>
        </p:txBody>
      </p:sp>
      <p:sp>
        <p:nvSpPr>
          <p:cNvPr id="327" name="FAST…"/>
          <p:cNvSpPr/>
          <p:nvPr/>
        </p:nvSpPr>
        <p:spPr>
          <a:xfrm>
            <a:off x="8970955" y="2819400"/>
            <a:ext cx="30767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FAST 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SHUTTER SPEED</a:t>
            </a:r>
          </a:p>
        </p:txBody>
      </p:sp>
      <p:sp>
        <p:nvSpPr>
          <p:cNvPr id="328" name="SLOW…"/>
          <p:cNvSpPr/>
          <p:nvPr/>
        </p:nvSpPr>
        <p:spPr>
          <a:xfrm>
            <a:off x="12801600" y="2819400"/>
            <a:ext cx="30767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SLOW 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SHUTTER SPEED</a:t>
            </a:r>
          </a:p>
        </p:txBody>
      </p:sp>
      <p:sp>
        <p:nvSpPr>
          <p:cNvPr id="329" name="GREAT…"/>
          <p:cNvSpPr/>
          <p:nvPr/>
        </p:nvSpPr>
        <p:spPr>
          <a:xfrm>
            <a:off x="16628975" y="2819400"/>
            <a:ext cx="3042006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GREAT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DEPTH OF FIELD</a:t>
            </a:r>
          </a:p>
        </p:txBody>
      </p:sp>
      <p:sp>
        <p:nvSpPr>
          <p:cNvPr id="330" name="SHORT…"/>
          <p:cNvSpPr/>
          <p:nvPr/>
        </p:nvSpPr>
        <p:spPr>
          <a:xfrm>
            <a:off x="20421599" y="2819400"/>
            <a:ext cx="3042007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SHORT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DEPTH OF FIELD</a:t>
            </a:r>
          </a:p>
        </p:txBody>
      </p:sp>
      <p:sp>
        <p:nvSpPr>
          <p:cNvPr id="331" name="UNDER EXPOSED…"/>
          <p:cNvSpPr/>
          <p:nvPr/>
        </p:nvSpPr>
        <p:spPr>
          <a:xfrm>
            <a:off x="2562383" y="10555104"/>
            <a:ext cx="5969001" cy="10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UNDER EXPOSED</a:t>
            </a:r>
          </a:p>
          <a:p>
            <a: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ISO 400_1/250_f.5.4</a:t>
            </a:r>
          </a:p>
        </p:txBody>
      </p:sp>
      <p:pic>
        <p:nvPicPr>
          <p:cNvPr id="332" name="IMG_2246.jpg" descr="IMG_224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79700" y="5723466"/>
            <a:ext cx="6248400" cy="416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G_2247.jpg" descr="IMG_224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25700" y="5727700"/>
            <a:ext cx="6248400" cy="416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G_2250.jpg" descr="IMG_225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96350" y="5727700"/>
            <a:ext cx="6248400" cy="4165600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CORRCT EXPOSURE…"/>
          <p:cNvSpPr/>
          <p:nvPr/>
        </p:nvSpPr>
        <p:spPr>
          <a:xfrm>
            <a:off x="9042400" y="10551770"/>
            <a:ext cx="5969000" cy="10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CORRCT EXPOSURE</a:t>
            </a:r>
          </a:p>
          <a:p>
            <a: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ISO 400_1/125_f.5.4</a:t>
            </a:r>
          </a:p>
        </p:txBody>
      </p:sp>
      <p:sp>
        <p:nvSpPr>
          <p:cNvPr id="336" name="OVER EXPOSED…"/>
          <p:cNvSpPr/>
          <p:nvPr/>
        </p:nvSpPr>
        <p:spPr>
          <a:xfrm>
            <a:off x="15519400" y="10551770"/>
            <a:ext cx="5969000" cy="10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OVER EXPOSED</a:t>
            </a:r>
          </a:p>
          <a:p>
            <a: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ISO 400_1/25_f.2.8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MANUAL CAMERA"/>
          <p:cNvSpPr/>
          <p:nvPr/>
        </p:nvSpPr>
        <p:spPr>
          <a:xfrm>
            <a:off x="11310031" y="1590700"/>
            <a:ext cx="1761160" cy="40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1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MANUAL CAMERA</a:t>
            </a:r>
          </a:p>
        </p:txBody>
      </p:sp>
      <p:pic>
        <p:nvPicPr>
          <p:cNvPr id="33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7350" y="635000"/>
            <a:ext cx="749300" cy="749300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CORRECT…"/>
          <p:cNvSpPr/>
          <p:nvPr/>
        </p:nvSpPr>
        <p:spPr>
          <a:xfrm>
            <a:off x="1020187" y="2819400"/>
            <a:ext cx="2053997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CORRECT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EXPOSURE</a:t>
            </a:r>
          </a:p>
        </p:txBody>
      </p:sp>
      <p:sp>
        <p:nvSpPr>
          <p:cNvPr id="341" name="OVER…"/>
          <p:cNvSpPr/>
          <p:nvPr/>
        </p:nvSpPr>
        <p:spPr>
          <a:xfrm>
            <a:off x="3827272" y="2819400"/>
            <a:ext cx="18162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OVER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EXPOSED</a:t>
            </a:r>
          </a:p>
        </p:txBody>
      </p:sp>
      <p:sp>
        <p:nvSpPr>
          <p:cNvPr id="342" name="UNDER…"/>
          <p:cNvSpPr/>
          <p:nvPr/>
        </p:nvSpPr>
        <p:spPr>
          <a:xfrm>
            <a:off x="6400799" y="2819400"/>
            <a:ext cx="18162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UNDER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EXPOSED</a:t>
            </a:r>
          </a:p>
        </p:txBody>
      </p:sp>
      <p:sp>
        <p:nvSpPr>
          <p:cNvPr id="343" name="FAST…"/>
          <p:cNvSpPr/>
          <p:nvPr/>
        </p:nvSpPr>
        <p:spPr>
          <a:xfrm>
            <a:off x="8970955" y="2819400"/>
            <a:ext cx="30767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FAST 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SHUTTER SPEED</a:t>
            </a:r>
          </a:p>
        </p:txBody>
      </p:sp>
      <p:sp>
        <p:nvSpPr>
          <p:cNvPr id="344" name="SLOW…"/>
          <p:cNvSpPr/>
          <p:nvPr/>
        </p:nvSpPr>
        <p:spPr>
          <a:xfrm>
            <a:off x="12801600" y="2819400"/>
            <a:ext cx="30767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SLOW 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SHUTTER SPEED</a:t>
            </a:r>
          </a:p>
        </p:txBody>
      </p:sp>
      <p:sp>
        <p:nvSpPr>
          <p:cNvPr id="345" name="GREAT…"/>
          <p:cNvSpPr/>
          <p:nvPr/>
        </p:nvSpPr>
        <p:spPr>
          <a:xfrm>
            <a:off x="16628975" y="2819400"/>
            <a:ext cx="3042006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GREAT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DEPTH OF FIELD</a:t>
            </a:r>
          </a:p>
        </p:txBody>
      </p:sp>
      <p:sp>
        <p:nvSpPr>
          <p:cNvPr id="346" name="SHORT…"/>
          <p:cNvSpPr/>
          <p:nvPr/>
        </p:nvSpPr>
        <p:spPr>
          <a:xfrm>
            <a:off x="20421599" y="2819400"/>
            <a:ext cx="3042007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SHORT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DEPTH OF FIELD</a:t>
            </a:r>
          </a:p>
        </p:txBody>
      </p:sp>
      <p:sp>
        <p:nvSpPr>
          <p:cNvPr id="347" name="FAST SHUTTER SPEED…"/>
          <p:cNvSpPr/>
          <p:nvPr/>
        </p:nvSpPr>
        <p:spPr>
          <a:xfrm>
            <a:off x="5178583" y="10796404"/>
            <a:ext cx="5969001" cy="10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FAST SHUTTER SPEED</a:t>
            </a:r>
          </a:p>
          <a:p>
            <a: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ISO 1600_1/1250_f.2.8</a:t>
            </a:r>
          </a:p>
        </p:txBody>
      </p:sp>
      <p:pic>
        <p:nvPicPr>
          <p:cNvPr id="348" name="IMG_2259.jpg" descr="IMG_225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83100" y="5613400"/>
            <a:ext cx="7353300" cy="490220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LOW SHUTTER SPEED…"/>
          <p:cNvSpPr/>
          <p:nvPr/>
        </p:nvSpPr>
        <p:spPr>
          <a:xfrm>
            <a:off x="13233400" y="10843870"/>
            <a:ext cx="5969000" cy="10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SLOW SHUTTER SPEED</a:t>
            </a:r>
          </a:p>
          <a:p>
            <a: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ISO 100_1”_f.8</a:t>
            </a:r>
          </a:p>
        </p:txBody>
      </p:sp>
      <p:sp>
        <p:nvSpPr>
          <p:cNvPr id="350" name="Rectangle"/>
          <p:cNvSpPr/>
          <p:nvPr/>
        </p:nvSpPr>
        <p:spPr>
          <a:xfrm>
            <a:off x="12534900" y="5613400"/>
            <a:ext cx="7353300" cy="49022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63500" tIns="63500" rIns="63500" bIns="63500" anchor="ctr"/>
          <a:lstStyle/>
          <a:p>
            <a:pPr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351" name="IMG_3722.jpg" descr="IMG_372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22786" y="5638799"/>
            <a:ext cx="5638801" cy="4892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MANUAL CAMERA"/>
          <p:cNvSpPr/>
          <p:nvPr/>
        </p:nvSpPr>
        <p:spPr>
          <a:xfrm>
            <a:off x="11310031" y="1590700"/>
            <a:ext cx="1761160" cy="40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1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MANUAL CAMERA</a:t>
            </a:r>
          </a:p>
        </p:txBody>
      </p:sp>
      <p:pic>
        <p:nvPicPr>
          <p:cNvPr id="35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7350" y="635000"/>
            <a:ext cx="749300" cy="749300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CORRECT…"/>
          <p:cNvSpPr/>
          <p:nvPr/>
        </p:nvSpPr>
        <p:spPr>
          <a:xfrm>
            <a:off x="1020187" y="2819400"/>
            <a:ext cx="2053997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CORRECT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EXPOSURE</a:t>
            </a:r>
          </a:p>
        </p:txBody>
      </p:sp>
      <p:sp>
        <p:nvSpPr>
          <p:cNvPr id="356" name="OVER…"/>
          <p:cNvSpPr/>
          <p:nvPr/>
        </p:nvSpPr>
        <p:spPr>
          <a:xfrm>
            <a:off x="3827272" y="2819400"/>
            <a:ext cx="18162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OVER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EXPOSED</a:t>
            </a:r>
          </a:p>
        </p:txBody>
      </p:sp>
      <p:sp>
        <p:nvSpPr>
          <p:cNvPr id="357" name="UNDER…"/>
          <p:cNvSpPr/>
          <p:nvPr/>
        </p:nvSpPr>
        <p:spPr>
          <a:xfrm>
            <a:off x="6400799" y="2819400"/>
            <a:ext cx="18162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UNDER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EXPOSED</a:t>
            </a:r>
          </a:p>
        </p:txBody>
      </p:sp>
      <p:sp>
        <p:nvSpPr>
          <p:cNvPr id="358" name="FAST…"/>
          <p:cNvSpPr/>
          <p:nvPr/>
        </p:nvSpPr>
        <p:spPr>
          <a:xfrm>
            <a:off x="8970955" y="2819400"/>
            <a:ext cx="30767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FAST 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SHUTTER SPEED</a:t>
            </a:r>
          </a:p>
        </p:txBody>
      </p:sp>
      <p:sp>
        <p:nvSpPr>
          <p:cNvPr id="359" name="SLOW…"/>
          <p:cNvSpPr/>
          <p:nvPr/>
        </p:nvSpPr>
        <p:spPr>
          <a:xfrm>
            <a:off x="12801600" y="2819400"/>
            <a:ext cx="3076754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SLOW 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SHUTTER SPEED</a:t>
            </a:r>
          </a:p>
        </p:txBody>
      </p:sp>
      <p:sp>
        <p:nvSpPr>
          <p:cNvPr id="360" name="GREAT…"/>
          <p:cNvSpPr/>
          <p:nvPr/>
        </p:nvSpPr>
        <p:spPr>
          <a:xfrm>
            <a:off x="16628975" y="2819400"/>
            <a:ext cx="3042006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GREAT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DEPTH OF FIELD</a:t>
            </a:r>
          </a:p>
        </p:txBody>
      </p:sp>
      <p:sp>
        <p:nvSpPr>
          <p:cNvPr id="361" name="SHORT…"/>
          <p:cNvSpPr/>
          <p:nvPr/>
        </p:nvSpPr>
        <p:spPr>
          <a:xfrm>
            <a:off x="20421599" y="2819400"/>
            <a:ext cx="3042007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SHORT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DEPTH OF FIELD</a:t>
            </a:r>
          </a:p>
        </p:txBody>
      </p:sp>
      <p:sp>
        <p:nvSpPr>
          <p:cNvPr id="362" name="http://camerasettings.tumblr.com"/>
          <p:cNvSpPr/>
          <p:nvPr/>
        </p:nvSpPr>
        <p:spPr>
          <a:xfrm>
            <a:off x="7630986" y="6845300"/>
            <a:ext cx="9131301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>
            <a:spAutoFit/>
          </a:bodyPr>
          <a:lstStyle>
            <a:lvl1pPr>
              <a:defRPr sz="4800" u="sng">
                <a:latin typeface="Helvetica Neue UltraLight"/>
                <a:ea typeface="Helvetica Neue UltraLight"/>
                <a:cs typeface="Helvetica Neue UltraLight"/>
                <a:sym typeface="Helvetica Neue UltraLight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http://camerasettings.tumblr.com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MANUAL CAMERA"/>
          <p:cNvSpPr/>
          <p:nvPr/>
        </p:nvSpPr>
        <p:spPr>
          <a:xfrm>
            <a:off x="9509798" y="6272960"/>
            <a:ext cx="5364404" cy="10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MANUAL CAMERA</a:t>
            </a:r>
          </a:p>
        </p:txBody>
      </p:sp>
      <p:pic>
        <p:nvPicPr>
          <p:cNvPr id="36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10689" y="3132097"/>
            <a:ext cx="2565401" cy="2565401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SELECT 3 - 4 ARTISTS FROM THIS PRESENTATION…"/>
          <p:cNvSpPr/>
          <p:nvPr/>
        </p:nvSpPr>
        <p:spPr>
          <a:xfrm>
            <a:off x="6171006" y="8185810"/>
            <a:ext cx="12041988" cy="179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/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SELECT 3 - 4 ARTISTS FROM THIS PRESENTATION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AND PRODUCE 2 RESEARCH PAGES FOR EACH ARTIST</a:t>
            </a:r>
          </a:p>
          <a:p>
            <a: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THIS WILL BE DISPLAYED IN YOUR DIGITAL GALLERY SKETCHBOOK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MANUAL CAMERA"/>
          <p:cNvSpPr/>
          <p:nvPr/>
        </p:nvSpPr>
        <p:spPr>
          <a:xfrm>
            <a:off x="2559656" y="6714540"/>
            <a:ext cx="5364404" cy="10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MANUAL CAMERA</a:t>
            </a:r>
          </a:p>
        </p:txBody>
      </p:sp>
      <p:pic>
        <p:nvPicPr>
          <p:cNvPr id="36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0547" y="3573678"/>
            <a:ext cx="2565401" cy="256540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ELECT 3 - 4 ARTISTS FROM THIS PRESENTATION…"/>
          <p:cNvSpPr/>
          <p:nvPr/>
        </p:nvSpPr>
        <p:spPr>
          <a:xfrm>
            <a:off x="1047799" y="8298078"/>
            <a:ext cx="8388118" cy="1844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>
            <a:spAutoFit/>
          </a:bodyPr>
          <a:lstStyle/>
          <a:p>
            <a:pPr>
              <a:defRPr sz="2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SELECT 3 - 4 ARTISTS FROM THIS PRESENTATION</a:t>
            </a:r>
          </a:p>
          <a:p>
            <a:pPr>
              <a:defRPr sz="2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AND PRODUCE 2 RESEARCH PAGES FOR EACH ARTIST</a:t>
            </a:r>
          </a:p>
          <a:p>
            <a:pPr>
              <a:defRPr sz="2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THIS WILL BE DISPLAYED IN YOUR DIGITAL GALLERY SKETCHBOOK</a:t>
            </a:r>
          </a:p>
        </p:txBody>
      </p:sp>
      <p:sp>
        <p:nvSpPr>
          <p:cNvPr id="371" name="OR"/>
          <p:cNvSpPr/>
          <p:nvPr/>
        </p:nvSpPr>
        <p:spPr>
          <a:xfrm>
            <a:off x="9509825" y="6714540"/>
            <a:ext cx="5364350" cy="10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OR</a:t>
            </a:r>
          </a:p>
        </p:txBody>
      </p:sp>
      <p:pic>
        <p:nvPicPr>
          <p:cNvPr id="372" name="DEV 3.jpg" descr="DEV 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59939" y="2908527"/>
            <a:ext cx="4063408" cy="5747755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COMPLETE 6 DEVELOPMENT PIECES"/>
          <p:cNvSpPr/>
          <p:nvPr/>
        </p:nvSpPr>
        <p:spPr>
          <a:xfrm>
            <a:off x="14297584" y="9213185"/>
            <a:ext cx="8388119" cy="548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>
            <a:spAutoFit/>
          </a:bodyPr>
          <a:lstStyle>
            <a:lvl1pPr>
              <a:defRPr sz="2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COMPLETE 6 DEVELOPMENT PIECES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MANUAL CAMERA"/>
          <p:cNvSpPr/>
          <p:nvPr/>
        </p:nvSpPr>
        <p:spPr>
          <a:xfrm>
            <a:off x="9508409" y="3775862"/>
            <a:ext cx="5364404" cy="10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MANUAL CAMERA</a:t>
            </a:r>
          </a:p>
        </p:txBody>
      </p:sp>
      <p:pic>
        <p:nvPicPr>
          <p:cNvPr id="182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9300" y="635000"/>
            <a:ext cx="2565400" cy="25654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ISO"/>
          <p:cNvSpPr/>
          <p:nvPr/>
        </p:nvSpPr>
        <p:spPr>
          <a:xfrm>
            <a:off x="3379912" y="5809891"/>
            <a:ext cx="1474725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ISO</a:t>
            </a:r>
          </a:p>
        </p:txBody>
      </p:sp>
      <p:sp>
        <p:nvSpPr>
          <p:cNvPr id="184" name="EXPOSURE"/>
          <p:cNvSpPr/>
          <p:nvPr/>
        </p:nvSpPr>
        <p:spPr>
          <a:xfrm>
            <a:off x="9955640" y="5809891"/>
            <a:ext cx="4476701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EXPOSURE</a:t>
            </a:r>
          </a:p>
        </p:txBody>
      </p:sp>
      <p:sp>
        <p:nvSpPr>
          <p:cNvPr id="185" name="APERTURE"/>
          <p:cNvSpPr/>
          <p:nvPr/>
        </p:nvSpPr>
        <p:spPr>
          <a:xfrm>
            <a:off x="17419950" y="5809891"/>
            <a:ext cx="4324910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APERTURE</a:t>
            </a:r>
          </a:p>
        </p:txBody>
      </p:sp>
      <p:sp>
        <p:nvSpPr>
          <p:cNvPr id="186" name="SENSITIVITY OF THE CAMERA"/>
          <p:cNvSpPr/>
          <p:nvPr/>
        </p:nvSpPr>
        <p:spPr>
          <a:xfrm>
            <a:off x="1414320" y="7664450"/>
            <a:ext cx="5402530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SENSITIVITY OF THE CAMERA</a:t>
            </a:r>
          </a:p>
        </p:txBody>
      </p:sp>
      <p:sp>
        <p:nvSpPr>
          <p:cNvPr id="187" name="3200 - 80"/>
          <p:cNvSpPr/>
          <p:nvPr/>
        </p:nvSpPr>
        <p:spPr>
          <a:xfrm>
            <a:off x="3188414" y="8712200"/>
            <a:ext cx="1845057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3200 - 80</a:t>
            </a:r>
          </a:p>
        </p:txBody>
      </p:sp>
      <p:sp>
        <p:nvSpPr>
          <p:cNvPr id="188" name="Line"/>
          <p:cNvSpPr/>
          <p:nvPr/>
        </p:nvSpPr>
        <p:spPr>
          <a:xfrm flipH="1">
            <a:off x="2500213" y="9620150"/>
            <a:ext cx="782043" cy="1334394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9" name="Line"/>
          <p:cNvSpPr/>
          <p:nvPr/>
        </p:nvSpPr>
        <p:spPr>
          <a:xfrm>
            <a:off x="4893270" y="9593957"/>
            <a:ext cx="586185" cy="1385690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0" name="LOW LIGHT"/>
          <p:cNvSpPr/>
          <p:nvPr/>
        </p:nvSpPr>
        <p:spPr>
          <a:xfrm>
            <a:off x="1310178" y="11188700"/>
            <a:ext cx="2120291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LOW LIGHT</a:t>
            </a:r>
          </a:p>
        </p:txBody>
      </p:sp>
      <p:sp>
        <p:nvSpPr>
          <p:cNvPr id="191" name="BRIGHT LIGHT"/>
          <p:cNvSpPr/>
          <p:nvPr/>
        </p:nvSpPr>
        <p:spPr>
          <a:xfrm>
            <a:off x="4403166" y="11188700"/>
            <a:ext cx="2661159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BRIGHT LIGHT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MANUAL CAMERA"/>
          <p:cNvSpPr/>
          <p:nvPr/>
        </p:nvSpPr>
        <p:spPr>
          <a:xfrm>
            <a:off x="9508409" y="3775862"/>
            <a:ext cx="5364404" cy="10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MANUAL CAMERA</a:t>
            </a:r>
          </a:p>
        </p:txBody>
      </p:sp>
      <p:pic>
        <p:nvPicPr>
          <p:cNvPr id="19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9300" y="635000"/>
            <a:ext cx="2565400" cy="256540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ISO"/>
          <p:cNvSpPr/>
          <p:nvPr/>
        </p:nvSpPr>
        <p:spPr>
          <a:xfrm>
            <a:off x="3379912" y="5809891"/>
            <a:ext cx="1474725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ISO</a:t>
            </a:r>
          </a:p>
        </p:txBody>
      </p:sp>
      <p:sp>
        <p:nvSpPr>
          <p:cNvPr id="196" name="EXPOSURE"/>
          <p:cNvSpPr/>
          <p:nvPr/>
        </p:nvSpPr>
        <p:spPr>
          <a:xfrm>
            <a:off x="9955640" y="5809891"/>
            <a:ext cx="4476701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EXPOSURE</a:t>
            </a:r>
          </a:p>
        </p:txBody>
      </p:sp>
      <p:sp>
        <p:nvSpPr>
          <p:cNvPr id="197" name="APERTURE"/>
          <p:cNvSpPr/>
          <p:nvPr/>
        </p:nvSpPr>
        <p:spPr>
          <a:xfrm>
            <a:off x="17419950" y="5809891"/>
            <a:ext cx="4324910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APERTURE</a:t>
            </a:r>
          </a:p>
        </p:txBody>
      </p:sp>
      <p:sp>
        <p:nvSpPr>
          <p:cNvPr id="198" name="SENSITIVITY OF THE CAMERA"/>
          <p:cNvSpPr/>
          <p:nvPr/>
        </p:nvSpPr>
        <p:spPr>
          <a:xfrm>
            <a:off x="1414320" y="7664450"/>
            <a:ext cx="5402530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SENSITIVITY OF THE CAMERA</a:t>
            </a:r>
          </a:p>
        </p:txBody>
      </p:sp>
      <p:sp>
        <p:nvSpPr>
          <p:cNvPr id="199" name="3200 - 80"/>
          <p:cNvSpPr/>
          <p:nvPr/>
        </p:nvSpPr>
        <p:spPr>
          <a:xfrm>
            <a:off x="3188414" y="8712200"/>
            <a:ext cx="1845057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3200 - 80</a:t>
            </a:r>
          </a:p>
        </p:txBody>
      </p:sp>
      <p:sp>
        <p:nvSpPr>
          <p:cNvPr id="200" name="Line"/>
          <p:cNvSpPr/>
          <p:nvPr/>
        </p:nvSpPr>
        <p:spPr>
          <a:xfrm flipH="1">
            <a:off x="2500213" y="9620150"/>
            <a:ext cx="782043" cy="1334394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1" name="Line"/>
          <p:cNvSpPr/>
          <p:nvPr/>
        </p:nvSpPr>
        <p:spPr>
          <a:xfrm>
            <a:off x="4893270" y="9593957"/>
            <a:ext cx="586185" cy="1385690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2" name="LOW LIGHT"/>
          <p:cNvSpPr/>
          <p:nvPr/>
        </p:nvSpPr>
        <p:spPr>
          <a:xfrm>
            <a:off x="992678" y="11239500"/>
            <a:ext cx="2120291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LOW LIGHT</a:t>
            </a:r>
          </a:p>
        </p:txBody>
      </p:sp>
      <p:sp>
        <p:nvSpPr>
          <p:cNvPr id="203" name="BRIGHT LIGHT"/>
          <p:cNvSpPr/>
          <p:nvPr/>
        </p:nvSpPr>
        <p:spPr>
          <a:xfrm>
            <a:off x="4771466" y="11239500"/>
            <a:ext cx="2661159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BRIGHT LIGHT</a:t>
            </a:r>
          </a:p>
        </p:txBody>
      </p:sp>
      <p:sp>
        <p:nvSpPr>
          <p:cNvPr id="204" name="SHUTTER SPEED"/>
          <p:cNvSpPr/>
          <p:nvPr/>
        </p:nvSpPr>
        <p:spPr>
          <a:xfrm>
            <a:off x="10662472" y="7683500"/>
            <a:ext cx="3076754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SHUTTER SPEED</a:t>
            </a:r>
          </a:p>
        </p:txBody>
      </p:sp>
      <p:sp>
        <p:nvSpPr>
          <p:cNvPr id="205" name="1200/1 - 1 (SEC)"/>
          <p:cNvSpPr/>
          <p:nvPr/>
        </p:nvSpPr>
        <p:spPr>
          <a:xfrm>
            <a:off x="10660168" y="8724900"/>
            <a:ext cx="3079954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1200/1 - 1 (SEC)</a:t>
            </a:r>
          </a:p>
        </p:txBody>
      </p:sp>
      <p:sp>
        <p:nvSpPr>
          <p:cNvPr id="206" name="Line"/>
          <p:cNvSpPr/>
          <p:nvPr/>
        </p:nvSpPr>
        <p:spPr>
          <a:xfrm flipH="1">
            <a:off x="10591800" y="9626600"/>
            <a:ext cx="782043" cy="1334393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7" name="Line"/>
          <p:cNvSpPr/>
          <p:nvPr/>
        </p:nvSpPr>
        <p:spPr>
          <a:xfrm>
            <a:off x="12979400" y="9601200"/>
            <a:ext cx="694929" cy="2424609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8" name="FAST SHUTTER SPEED"/>
          <p:cNvSpPr/>
          <p:nvPr/>
        </p:nvSpPr>
        <p:spPr>
          <a:xfrm>
            <a:off x="8098450" y="11252200"/>
            <a:ext cx="4084422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FAST SHUTTER SPEED</a:t>
            </a:r>
          </a:p>
        </p:txBody>
      </p:sp>
      <p:sp>
        <p:nvSpPr>
          <p:cNvPr id="209" name="SLOW SHUTTER SPEED"/>
          <p:cNvSpPr/>
          <p:nvPr/>
        </p:nvSpPr>
        <p:spPr>
          <a:xfrm>
            <a:off x="11683848" y="12293600"/>
            <a:ext cx="4237127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SLOW SHUTTER SPEED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MANUAL CAMERA"/>
          <p:cNvSpPr/>
          <p:nvPr/>
        </p:nvSpPr>
        <p:spPr>
          <a:xfrm>
            <a:off x="9508409" y="3775862"/>
            <a:ext cx="5364404" cy="10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MANUAL CAMERA</a:t>
            </a:r>
          </a:p>
        </p:txBody>
      </p:sp>
      <p:pic>
        <p:nvPicPr>
          <p:cNvPr id="212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9300" y="635000"/>
            <a:ext cx="2565400" cy="25654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ISO"/>
          <p:cNvSpPr/>
          <p:nvPr/>
        </p:nvSpPr>
        <p:spPr>
          <a:xfrm>
            <a:off x="3379912" y="5809891"/>
            <a:ext cx="1474725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ISO</a:t>
            </a:r>
          </a:p>
        </p:txBody>
      </p:sp>
      <p:sp>
        <p:nvSpPr>
          <p:cNvPr id="214" name="EXPOSURE"/>
          <p:cNvSpPr/>
          <p:nvPr/>
        </p:nvSpPr>
        <p:spPr>
          <a:xfrm>
            <a:off x="9955640" y="5809891"/>
            <a:ext cx="4476701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EXPOSURE</a:t>
            </a:r>
          </a:p>
        </p:txBody>
      </p:sp>
      <p:sp>
        <p:nvSpPr>
          <p:cNvPr id="215" name="APERTURE"/>
          <p:cNvSpPr/>
          <p:nvPr/>
        </p:nvSpPr>
        <p:spPr>
          <a:xfrm>
            <a:off x="17419950" y="5809891"/>
            <a:ext cx="4324910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APERTURE</a:t>
            </a:r>
          </a:p>
        </p:txBody>
      </p:sp>
      <p:sp>
        <p:nvSpPr>
          <p:cNvPr id="216" name="DEPTH OF FIELD"/>
          <p:cNvSpPr/>
          <p:nvPr/>
        </p:nvSpPr>
        <p:spPr>
          <a:xfrm>
            <a:off x="18058546" y="7683500"/>
            <a:ext cx="3042007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DEPTH OF FIELD</a:t>
            </a:r>
          </a:p>
        </p:txBody>
      </p:sp>
      <p:sp>
        <p:nvSpPr>
          <p:cNvPr id="217" name="f.8 - f.2.8"/>
          <p:cNvSpPr/>
          <p:nvPr/>
        </p:nvSpPr>
        <p:spPr>
          <a:xfrm>
            <a:off x="18685568" y="8724900"/>
            <a:ext cx="1786535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f.8 - f.2.8</a:t>
            </a:r>
          </a:p>
        </p:txBody>
      </p:sp>
      <p:sp>
        <p:nvSpPr>
          <p:cNvPr id="218" name="Line"/>
          <p:cNvSpPr/>
          <p:nvPr/>
        </p:nvSpPr>
        <p:spPr>
          <a:xfrm flipH="1">
            <a:off x="17970500" y="9626600"/>
            <a:ext cx="782043" cy="1334393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9" name="Line"/>
          <p:cNvSpPr/>
          <p:nvPr/>
        </p:nvSpPr>
        <p:spPr>
          <a:xfrm>
            <a:off x="20358100" y="9601200"/>
            <a:ext cx="963712" cy="2634953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0" name="GREAT DEPTH OF FIELD"/>
          <p:cNvSpPr/>
          <p:nvPr/>
        </p:nvSpPr>
        <p:spPr>
          <a:xfrm>
            <a:off x="15355082" y="11252200"/>
            <a:ext cx="4328567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GREAT DEPTH OF FIELD</a:t>
            </a:r>
          </a:p>
        </p:txBody>
      </p:sp>
      <p:sp>
        <p:nvSpPr>
          <p:cNvPr id="221" name="SHALLOW DEPTH OF FIELD"/>
          <p:cNvSpPr/>
          <p:nvPr/>
        </p:nvSpPr>
        <p:spPr>
          <a:xfrm>
            <a:off x="19104934" y="12395200"/>
            <a:ext cx="4922470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SHALLOW DEPTH OF FIELD</a:t>
            </a:r>
          </a:p>
        </p:txBody>
      </p:sp>
      <p:pic>
        <p:nvPicPr>
          <p:cNvPr id="222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3900" y="8496300"/>
            <a:ext cx="11245427" cy="257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MANUAL CAMERA"/>
          <p:cNvSpPr/>
          <p:nvPr/>
        </p:nvSpPr>
        <p:spPr>
          <a:xfrm>
            <a:off x="9508409" y="3775862"/>
            <a:ext cx="5364404" cy="10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MANUAL CAMERA</a:t>
            </a:r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9300" y="635000"/>
            <a:ext cx="2565400" cy="25654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ISO"/>
          <p:cNvSpPr/>
          <p:nvPr/>
        </p:nvSpPr>
        <p:spPr>
          <a:xfrm>
            <a:off x="3379912" y="5809891"/>
            <a:ext cx="1474725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ISO</a:t>
            </a:r>
          </a:p>
        </p:txBody>
      </p:sp>
      <p:sp>
        <p:nvSpPr>
          <p:cNvPr id="227" name="EXPOSURE"/>
          <p:cNvSpPr/>
          <p:nvPr/>
        </p:nvSpPr>
        <p:spPr>
          <a:xfrm>
            <a:off x="9955640" y="5809891"/>
            <a:ext cx="4476701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EXPOSURE</a:t>
            </a:r>
          </a:p>
        </p:txBody>
      </p:sp>
      <p:sp>
        <p:nvSpPr>
          <p:cNvPr id="228" name="APERTURE"/>
          <p:cNvSpPr/>
          <p:nvPr/>
        </p:nvSpPr>
        <p:spPr>
          <a:xfrm>
            <a:off x="17419950" y="5809891"/>
            <a:ext cx="4324910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APERTURE</a:t>
            </a:r>
          </a:p>
        </p:txBody>
      </p:sp>
      <p:sp>
        <p:nvSpPr>
          <p:cNvPr id="229" name="SENSITIVITY OF THE CAMERA"/>
          <p:cNvSpPr/>
          <p:nvPr/>
        </p:nvSpPr>
        <p:spPr>
          <a:xfrm>
            <a:off x="1414320" y="7664450"/>
            <a:ext cx="5402530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SENSITIVITY OF THE CAMERA</a:t>
            </a:r>
          </a:p>
        </p:txBody>
      </p:sp>
      <p:sp>
        <p:nvSpPr>
          <p:cNvPr id="230" name="6400 - 80"/>
          <p:cNvSpPr/>
          <p:nvPr/>
        </p:nvSpPr>
        <p:spPr>
          <a:xfrm>
            <a:off x="3188414" y="8712200"/>
            <a:ext cx="1845057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6400 - 80</a:t>
            </a:r>
          </a:p>
        </p:txBody>
      </p:sp>
      <p:sp>
        <p:nvSpPr>
          <p:cNvPr id="231" name="Line"/>
          <p:cNvSpPr/>
          <p:nvPr/>
        </p:nvSpPr>
        <p:spPr>
          <a:xfrm flipH="1">
            <a:off x="2500213" y="9620150"/>
            <a:ext cx="782043" cy="1334394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2" name="Line"/>
          <p:cNvSpPr/>
          <p:nvPr/>
        </p:nvSpPr>
        <p:spPr>
          <a:xfrm>
            <a:off x="4893270" y="9593957"/>
            <a:ext cx="586185" cy="1385690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3" name="LOW LIGHT"/>
          <p:cNvSpPr/>
          <p:nvPr/>
        </p:nvSpPr>
        <p:spPr>
          <a:xfrm>
            <a:off x="992678" y="11239500"/>
            <a:ext cx="2120291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LOW LIGHT</a:t>
            </a:r>
          </a:p>
        </p:txBody>
      </p:sp>
      <p:sp>
        <p:nvSpPr>
          <p:cNvPr id="234" name="BRIGHT LIGHT"/>
          <p:cNvSpPr/>
          <p:nvPr/>
        </p:nvSpPr>
        <p:spPr>
          <a:xfrm>
            <a:off x="4771466" y="11239500"/>
            <a:ext cx="2661159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BRIGHT LIGHT</a:t>
            </a:r>
          </a:p>
        </p:txBody>
      </p:sp>
      <p:sp>
        <p:nvSpPr>
          <p:cNvPr id="235" name="SHUTTER SPEED"/>
          <p:cNvSpPr/>
          <p:nvPr/>
        </p:nvSpPr>
        <p:spPr>
          <a:xfrm>
            <a:off x="10662472" y="7683500"/>
            <a:ext cx="3076754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SHUTTER SPEED</a:t>
            </a:r>
          </a:p>
        </p:txBody>
      </p:sp>
      <p:sp>
        <p:nvSpPr>
          <p:cNvPr id="236" name="1200/1 - 1 (SEC)"/>
          <p:cNvSpPr/>
          <p:nvPr/>
        </p:nvSpPr>
        <p:spPr>
          <a:xfrm>
            <a:off x="10660168" y="8724900"/>
            <a:ext cx="3079954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1200/1 - 1 (SEC)</a:t>
            </a:r>
          </a:p>
        </p:txBody>
      </p:sp>
      <p:sp>
        <p:nvSpPr>
          <p:cNvPr id="237" name="Line"/>
          <p:cNvSpPr/>
          <p:nvPr/>
        </p:nvSpPr>
        <p:spPr>
          <a:xfrm flipH="1">
            <a:off x="10591800" y="9626600"/>
            <a:ext cx="782043" cy="1334393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8" name="Line"/>
          <p:cNvSpPr/>
          <p:nvPr/>
        </p:nvSpPr>
        <p:spPr>
          <a:xfrm>
            <a:off x="12979400" y="9601200"/>
            <a:ext cx="694929" cy="2424609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9" name="FAST SHUTTER SPEED"/>
          <p:cNvSpPr/>
          <p:nvPr/>
        </p:nvSpPr>
        <p:spPr>
          <a:xfrm>
            <a:off x="8098450" y="11252200"/>
            <a:ext cx="4084422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FAST SHUTTER SPEED</a:t>
            </a:r>
          </a:p>
        </p:txBody>
      </p:sp>
      <p:sp>
        <p:nvSpPr>
          <p:cNvPr id="240" name="DEPTH OF FIELD"/>
          <p:cNvSpPr/>
          <p:nvPr/>
        </p:nvSpPr>
        <p:spPr>
          <a:xfrm>
            <a:off x="18058546" y="7683500"/>
            <a:ext cx="3042007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DEPTH OF FIELD</a:t>
            </a:r>
          </a:p>
        </p:txBody>
      </p:sp>
      <p:sp>
        <p:nvSpPr>
          <p:cNvPr id="241" name="f.8 - f.2.8"/>
          <p:cNvSpPr/>
          <p:nvPr/>
        </p:nvSpPr>
        <p:spPr>
          <a:xfrm>
            <a:off x="18685568" y="8724900"/>
            <a:ext cx="1786535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f.8 - f.2.8</a:t>
            </a:r>
          </a:p>
        </p:txBody>
      </p:sp>
      <p:sp>
        <p:nvSpPr>
          <p:cNvPr id="242" name="Line"/>
          <p:cNvSpPr/>
          <p:nvPr/>
        </p:nvSpPr>
        <p:spPr>
          <a:xfrm flipH="1">
            <a:off x="17970500" y="9626600"/>
            <a:ext cx="782043" cy="1334393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3" name="Line"/>
          <p:cNvSpPr/>
          <p:nvPr/>
        </p:nvSpPr>
        <p:spPr>
          <a:xfrm>
            <a:off x="20358100" y="9601200"/>
            <a:ext cx="963712" cy="2634953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4" name="GREAT DEPTH OF FIELD"/>
          <p:cNvSpPr/>
          <p:nvPr/>
        </p:nvSpPr>
        <p:spPr>
          <a:xfrm>
            <a:off x="15355082" y="11252200"/>
            <a:ext cx="4328567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GREAT DEPTH OF FIELD</a:t>
            </a:r>
          </a:p>
        </p:txBody>
      </p:sp>
      <p:sp>
        <p:nvSpPr>
          <p:cNvPr id="245" name="SHALLOW DEPTH OF FIELD"/>
          <p:cNvSpPr/>
          <p:nvPr/>
        </p:nvSpPr>
        <p:spPr>
          <a:xfrm>
            <a:off x="19104934" y="12395200"/>
            <a:ext cx="4922470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SHALLOW DEPTH OF FIELD</a:t>
            </a:r>
          </a:p>
        </p:txBody>
      </p:sp>
      <p:sp>
        <p:nvSpPr>
          <p:cNvPr id="246" name="SLOW SHUTTER SPEED"/>
          <p:cNvSpPr/>
          <p:nvPr/>
        </p:nvSpPr>
        <p:spPr>
          <a:xfrm>
            <a:off x="11683848" y="12293600"/>
            <a:ext cx="4237127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3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SLOW SHUTTER SPEED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ANSEL ADAMS"/>
          <p:cNvSpPr/>
          <p:nvPr/>
        </p:nvSpPr>
        <p:spPr>
          <a:xfrm>
            <a:off x="17591693" y="6063891"/>
            <a:ext cx="5917795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ANSEL ADAMS</a:t>
            </a:r>
          </a:p>
        </p:txBody>
      </p:sp>
      <p:pic>
        <p:nvPicPr>
          <p:cNvPr id="249" name="url?sa=i&amp;rct=j&amp;q=&amp;esrc=s&amp;source=images&amp;cd=&amp;ved=0ahUKEwigp--E9KDQAhVBVxQKHUofDY4QjRwIBw&amp;url=https%3A%2F%2Fen.wikipedia.tiff" descr="url?sa=i&amp;rct=j&amp;q=&amp;esrc=s&amp;source=images&amp;cd=&amp;ved=0ahUKEwigp--E9KDQAhVBVxQKHUofDY4QjRwIBw&amp;url=https%3A%2F%2Fen.wikipedia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700"/>
            <a:ext cx="17145000" cy="13724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MARTIN PARR"/>
          <p:cNvSpPr/>
          <p:nvPr/>
        </p:nvSpPr>
        <p:spPr>
          <a:xfrm>
            <a:off x="16697334" y="6267091"/>
            <a:ext cx="6311901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MARTIN PARR</a:t>
            </a:r>
          </a:p>
        </p:txBody>
      </p:sp>
      <p:pic>
        <p:nvPicPr>
          <p:cNvPr id="252" name="PAM1999010Z00004-12.tiff" descr="PAM1999010Z00004-12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25600"/>
            <a:ext cx="15976600" cy="104690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BILL BRANDT"/>
          <p:cNvSpPr/>
          <p:nvPr/>
        </p:nvSpPr>
        <p:spPr>
          <a:xfrm>
            <a:off x="12980222" y="6267091"/>
            <a:ext cx="5234738" cy="116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>
              <a:defRPr sz="72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BILL BRANDT</a:t>
            </a:r>
          </a:p>
        </p:txBody>
      </p:sp>
      <p:pic>
        <p:nvPicPr>
          <p:cNvPr id="255" name="url?sa=i&amp;rct=j&amp;q=&amp;esrc=s&amp;source=images&amp;cd=&amp;ved=0ahUKEwjIncjb9qDQAhVHOhQKHd6wDUwQjRwIBw&amp;url=https%3A%2F%2Fartblart.tiff" descr="url?sa=i&amp;rct=j&amp;q=&amp;esrc=s&amp;source=images&amp;cd=&amp;ved=0ahUKEwjIncjb9qDQAhVHOhQKHd6wDUwQjRwIBw&amp;url=https%3A%2F%2Fartblart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1902152" cy="1383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