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media1.mp4" ContentType="video/unknown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cap="none" sz="11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4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 defTabSz="821531">
              <a:spcBef>
                <a:spcPts val="0"/>
              </a:spcBef>
              <a:buSzTx/>
              <a:buNone/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11814854" y="3230211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half" idx="21"/>
          </p:nvPr>
        </p:nvSpPr>
        <p:spPr>
          <a:xfrm>
            <a:off x="12407900" y="57150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 xmlns:p14="http://schemas.microsoft.com/office/powerpoint/2010/main" spd="med" advClick="1"/>
  <p:txStyles>
    <p:title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Design a PROTEST in a box"/>
          <p:cNvSpPr txBox="1"/>
          <p:nvPr>
            <p:ph type="body" sz="quarter" idx="1"/>
          </p:nvPr>
        </p:nvSpPr>
        <p:spPr>
          <a:xfrm>
            <a:off x="4833937" y="8215245"/>
            <a:ext cx="14716126" cy="1589485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Design a </a:t>
            </a:r>
            <a:r>
              <a:rPr spc="-364"/>
              <a:t>PROTEST </a:t>
            </a:r>
            <a:r>
              <a:t>in a box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9393" y="3911270"/>
            <a:ext cx="3024270" cy="3358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35810" y="4162095"/>
            <a:ext cx="3128797" cy="28567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9128.JPG" descr="IMG_91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3655218" y="500062"/>
            <a:ext cx="7935067" cy="5951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9127.JPG" descr="IMG_912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632729" y="5671894"/>
            <a:ext cx="5951300" cy="7935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barnbrook.jpg" descr="barnbrook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816343" y="3607593"/>
            <a:ext cx="8926951" cy="5951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Jonathan Barnbrook"/>
          <p:cNvSpPr txBox="1"/>
          <p:nvPr/>
        </p:nvSpPr>
        <p:spPr>
          <a:xfrm>
            <a:off x="16538432" y="9509462"/>
            <a:ext cx="4130168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Jonathan Barnbrook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i weiwei.jpg" descr="ai weiwe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Ai WeiWei"/>
          <p:cNvSpPr txBox="1"/>
          <p:nvPr/>
        </p:nvSpPr>
        <p:spPr>
          <a:xfrm>
            <a:off x="3380816" y="240447"/>
            <a:ext cx="2048993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Ai WeiWei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emory douglas.jpg" descr="emory dougla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4051" y="429539"/>
            <a:ext cx="15395898" cy="11333092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Emory Douglas"/>
          <p:cNvSpPr txBox="1"/>
          <p:nvPr/>
        </p:nvSpPr>
        <p:spPr>
          <a:xfrm>
            <a:off x="16725776" y="11759744"/>
            <a:ext cx="3112542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Emory Douglas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epard fairey 2.jpeg" descr="shepard fairey 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93006" y="-1958916"/>
            <a:ext cx="16597988" cy="16597988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epard Fairey"/>
          <p:cNvSpPr txBox="1"/>
          <p:nvPr/>
        </p:nvSpPr>
        <p:spPr>
          <a:xfrm>
            <a:off x="17430035" y="12027634"/>
            <a:ext cx="3061336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Shepard Fairey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G_9121.JPG" descr="IMG_91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0287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tudent work"/>
          <p:cNvSpPr txBox="1"/>
          <p:nvPr/>
        </p:nvSpPr>
        <p:spPr>
          <a:xfrm>
            <a:off x="18352420" y="12920603"/>
            <a:ext cx="2752472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Student 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9119.JPG" descr="IMG_9119.JPG"/>
          <p:cNvPicPr>
            <a:picLocks noChangeAspect="1"/>
          </p:cNvPicPr>
          <p:nvPr/>
        </p:nvPicPr>
        <p:blipFill>
          <a:blip r:embed="rId2">
            <a:extLst/>
          </a:blip>
          <a:srcRect l="0" t="1586" r="2372" b="0"/>
          <a:stretch>
            <a:fillRect/>
          </a:stretch>
        </p:blipFill>
        <p:spPr>
          <a:xfrm>
            <a:off x="3598877" y="1121936"/>
            <a:ext cx="8376120" cy="11258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9120.JPG" descr="IMG_912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15969" y="1122081"/>
            <a:ext cx="8443360" cy="112578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G_9126.JPG" descr="IMG_91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2971" y="486310"/>
            <a:ext cx="9051624" cy="120688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G_9124.JPG" descr="IMG_91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46595" y="486310"/>
            <a:ext cx="9051623" cy="12068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G_9125.JPG" descr="IMG_91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9112" y="851239"/>
            <a:ext cx="9010143" cy="12013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G_9123.JPG" descr="IMG_912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59577" y="834384"/>
            <a:ext cx="9010142" cy="120135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tep One"/>
          <p:cNvSpPr txBox="1"/>
          <p:nvPr/>
        </p:nvSpPr>
        <p:spPr>
          <a:xfrm>
            <a:off x="11070469" y="4766876"/>
            <a:ext cx="2243062" cy="762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pc="-205"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Step One</a:t>
            </a:r>
          </a:p>
        </p:txBody>
      </p:sp>
      <p:sp>
        <p:nvSpPr>
          <p:cNvPr id="201" name="Research Two Artists / See handout"/>
          <p:cNvSpPr txBox="1"/>
          <p:nvPr/>
        </p:nvSpPr>
        <p:spPr>
          <a:xfrm>
            <a:off x="9073934" y="5520869"/>
            <a:ext cx="6236133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Research Two Artists / See handout</a:t>
            </a:r>
          </a:p>
        </p:txBody>
      </p:sp>
      <p:sp>
        <p:nvSpPr>
          <p:cNvPr id="202" name="Step Two"/>
          <p:cNvSpPr txBox="1"/>
          <p:nvPr/>
        </p:nvSpPr>
        <p:spPr>
          <a:xfrm>
            <a:off x="11075676" y="6475785"/>
            <a:ext cx="2232648" cy="76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pc="-205"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Step Two</a:t>
            </a:r>
          </a:p>
        </p:txBody>
      </p:sp>
      <p:sp>
        <p:nvSpPr>
          <p:cNvPr id="203" name="Research your chosen topic / See handout"/>
          <p:cNvSpPr txBox="1"/>
          <p:nvPr/>
        </p:nvSpPr>
        <p:spPr>
          <a:xfrm>
            <a:off x="8552522" y="7229778"/>
            <a:ext cx="7278956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pc="-32" sz="3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Research your chosen topic / See handout</a:t>
            </a:r>
          </a:p>
        </p:txBody>
      </p:sp>
      <p:sp>
        <p:nvSpPr>
          <p:cNvPr id="204" name="Step Three"/>
          <p:cNvSpPr txBox="1"/>
          <p:nvPr/>
        </p:nvSpPr>
        <p:spPr>
          <a:xfrm>
            <a:off x="10893952" y="8311693"/>
            <a:ext cx="2596097" cy="762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pc="-205"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Step Three</a:t>
            </a:r>
          </a:p>
        </p:txBody>
      </p:sp>
      <p:sp>
        <p:nvSpPr>
          <p:cNvPr id="205" name="Begin to make the components of your box / These can be made digitally using Creative Suite…"/>
          <p:cNvSpPr txBox="1"/>
          <p:nvPr/>
        </p:nvSpPr>
        <p:spPr>
          <a:xfrm>
            <a:off x="4371276" y="9173636"/>
            <a:ext cx="15641448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pc="-32" sz="3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Begin to make the components of your box / These can be made digitally using Creative Suite</a:t>
            </a:r>
          </a:p>
          <a:p>
            <a:pPr defTabSz="821531">
              <a:defRPr spc="-32" sz="32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Or handmade using collage techniques</a:t>
            </a:r>
          </a:p>
        </p:txBody>
      </p:sp>
      <p:sp>
        <p:nvSpPr>
          <p:cNvPr id="206" name="A PROTEST IN A BOX"/>
          <p:cNvSpPr txBox="1"/>
          <p:nvPr/>
        </p:nvSpPr>
        <p:spPr>
          <a:xfrm>
            <a:off x="9653123" y="3420676"/>
            <a:ext cx="5077754" cy="762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pc="-205" sz="4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 PROTEST IN A BOX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Designers and artists making protest art"/>
          <p:cNvSpPr txBox="1"/>
          <p:nvPr/>
        </p:nvSpPr>
        <p:spPr>
          <a:xfrm>
            <a:off x="8152219" y="6330494"/>
            <a:ext cx="8079563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Designers and artists making protest art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7145" y="1202131"/>
            <a:ext cx="15929709" cy="10633081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Banksy"/>
          <p:cNvSpPr txBox="1"/>
          <p:nvPr/>
        </p:nvSpPr>
        <p:spPr>
          <a:xfrm>
            <a:off x="18600137" y="11777603"/>
            <a:ext cx="1578382" cy="626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Banksy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Banksy-1.jpg" descr="Banksy-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033"/>
          <a:stretch>
            <a:fillRect/>
          </a:stretch>
        </p:blipFill>
        <p:spPr>
          <a:xfrm>
            <a:off x="7082298" y="606021"/>
            <a:ext cx="10219408" cy="5396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banksy_clipstone_crop.jpg" descr="banksy_clipstone_crop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82281" y="6235562"/>
            <a:ext cx="10219438" cy="6817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Kennard Phillips subTrump.jpg" descr="Kennard Phillips subTru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42481" y="1440539"/>
            <a:ext cx="7722097" cy="927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Peter Kennard and Cat Phillipps"/>
          <p:cNvSpPr txBox="1"/>
          <p:nvPr/>
        </p:nvSpPr>
        <p:spPr>
          <a:xfrm>
            <a:off x="14490134" y="10891476"/>
            <a:ext cx="6333669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Peter </a:t>
            </a:r>
            <a:r>
              <a:t>Kennard</a:t>
            </a:r>
            <a:r>
              <a:t> and Cat Phillipps</a:t>
            </a:r>
          </a:p>
        </p:txBody>
      </p:sp>
      <p:pic>
        <p:nvPicPr>
          <p:cNvPr id="158" name="theresa may.jpg" descr="theresa ma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39929" y="1440539"/>
            <a:ext cx="9270137" cy="9270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reenpeace: Save the Arctic campaign artwork for their video A Song of Oil, Ice and Fire. Click the image to see the film."/>
          <p:cNvSpPr txBox="1"/>
          <p:nvPr/>
        </p:nvSpPr>
        <p:spPr>
          <a:xfrm>
            <a:off x="5459015" y="11514701"/>
            <a:ext cx="12404317" cy="402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lnSpc>
                <a:spcPts val="4200"/>
              </a:lnSpc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Greenpeace: Save the Arctic campaign artwork for their video A Song of Oil, Ice and Fire. Click the image to see the film. </a:t>
            </a:r>
          </a:p>
        </p:txBody>
      </p:sp>
      <p:pic>
        <p:nvPicPr>
          <p:cNvPr id="161" name="A Song of Oil, Ice and Fire.mp4" descr="A Song of Oil, Ice and Fir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33173" y="2048073"/>
            <a:ext cx="16256001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11158" fill="hold"/>
                                        <p:tgtEl>
                                          <p:spTgt spid="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Andrew Wyeth Christinas world.jpg" descr="Andrew Wyeth Christinas worl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6007" y="479094"/>
            <a:ext cx="8702963" cy="5826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david hockney.jpg" descr="david hockn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7877" y="6460803"/>
            <a:ext cx="8699223" cy="6348812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David Hockney - Pearblossom Highway #1"/>
          <p:cNvSpPr txBox="1"/>
          <p:nvPr/>
        </p:nvSpPr>
        <p:spPr>
          <a:xfrm>
            <a:off x="12388370" y="6384072"/>
            <a:ext cx="8358354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David Hockney - Pearblossom Highway #1</a:t>
            </a:r>
          </a:p>
        </p:txBody>
      </p:sp>
      <p:sp>
        <p:nvSpPr>
          <p:cNvPr id="166" name="Andrew Wyeth - Christina’s World"/>
          <p:cNvSpPr txBox="1"/>
          <p:nvPr/>
        </p:nvSpPr>
        <p:spPr>
          <a:xfrm>
            <a:off x="12120562" y="-164307"/>
            <a:ext cx="6674248" cy="1685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lnSpc>
                <a:spcPts val="8300"/>
              </a:lnSpc>
              <a:defRPr b="1"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algn="l" defTabSz="642937">
              <a:lnSpc>
                <a:spcPts val="7800"/>
              </a:lnSpc>
              <a:defRPr b="1" sz="3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Andrew Wyeth - Christina’s World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arbara kruger 2.jpg" descr="barbara kruger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1834" y="655766"/>
            <a:ext cx="15040332" cy="1161865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Barbara Kruger"/>
          <p:cNvSpPr txBox="1"/>
          <p:nvPr/>
        </p:nvSpPr>
        <p:spPr>
          <a:xfrm>
            <a:off x="16510019" y="12277666"/>
            <a:ext cx="3151150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3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Barbara Kruger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Barbara_Kruger_Mobile_Banner.jpg" descr="Barbara_Kruger_Mobile_Bann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02867" y="426123"/>
            <a:ext cx="10778266" cy="5346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barbara k.png" descr="barbara 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02867" y="5960657"/>
            <a:ext cx="10778266" cy="7329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