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NUAL CAMER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4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MANUAL CAMERA</a:t>
            </a:r>
          </a:p>
        </p:txBody>
      </p:sp>
      <p:sp>
        <p:nvSpPr>
          <p:cNvPr id="120" name="FAST SHUTTER SPEED / HIGH SPEED PHOTOGRAPH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FAST SHUTTER SPEED / HIGH SPEED PHOTOGRAPHY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21-10-18 at 09.38.50.png" descr="Screen Shot 2021-10-18 at 09.38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337" y="391574"/>
            <a:ext cx="8690126" cy="8970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UDENT WORK"/>
          <p:cNvSpPr txBox="1"/>
          <p:nvPr>
            <p:ph type="subTitle" sz="quarter" idx="1"/>
          </p:nvPr>
        </p:nvSpPr>
        <p:spPr>
          <a:xfrm>
            <a:off x="1270000" y="116205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pc="1400" sz="5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STUDENT WORK</a:t>
            </a:r>
          </a:p>
        </p:txBody>
      </p:sp>
      <p:sp>
        <p:nvSpPr>
          <p:cNvPr id="123" name="SEE THE A&amp;D STUDENT GALLERY WEBSITE FOR FURTHER EXAMPLES"/>
          <p:cNvSpPr txBox="1"/>
          <p:nvPr/>
        </p:nvSpPr>
        <p:spPr>
          <a:xfrm>
            <a:off x="1270000" y="8265583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90727">
              <a:defRPr b="0" spc="100" sz="3359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SEE THE A&amp;D STUDENT GALLERY WEBSITE FOR FURTHER 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21-10-18 at 09.08.55.png" descr="Screen Shot 2021-10-18 at 09.08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736" y="1852237"/>
            <a:ext cx="11559328" cy="6049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reen Shot 2021-10-18 at 09.47.54.png" descr="Screen Shot 2021-10-18 at 09.47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5300" y="886366"/>
            <a:ext cx="7574200" cy="7980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21-10-18 at 09.37.56.png" descr="Screen Shot 2021-10-18 at 09.37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8047" y="1397000"/>
            <a:ext cx="4483101" cy="695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creen Shot 2021-10-18 at 09.37.48.png" descr="Screen Shot 2021-10-18 at 09.37.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964" y="1397000"/>
            <a:ext cx="4605429" cy="695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reen Shot 2021-10-18 at 09.35.03.png" descr="Screen Shot 2021-10-18 at 09.35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4166" y="2708076"/>
            <a:ext cx="4743828" cy="4296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creen Shot 2021-10-18 at 09.34.53.png" descr="Screen Shot 2021-10-18 at 09.34.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065" y="2728652"/>
            <a:ext cx="6368721" cy="4296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21-10-18 at 09.35.50.png" descr="Screen Shot 2021-10-18 at 09.35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974" y="2538317"/>
            <a:ext cx="6279535" cy="4229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creen Shot 2021-10-18 at 09.35.25.png" descr="Screen Shot 2021-10-18 at 09.35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7683" y="2560627"/>
            <a:ext cx="6066616" cy="4184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21-10-18 at 09.51.10.png" descr="Screen Shot 2021-10-18 at 09.51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970" y="762423"/>
            <a:ext cx="5903993" cy="7772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 Shot 2021-10-18 at 09.51.29.png" descr="Screen Shot 2021-10-18 at 09.51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6480" y="5023450"/>
            <a:ext cx="3618808" cy="3549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creen Shot 2021-10-18 at 09.51.22.png" descr="Screen Shot 2021-10-18 at 09.51.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5821" y="791337"/>
            <a:ext cx="3600127" cy="4042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21-10-18 at 09.39.25.png" descr="Screen Shot 2021-10-18 at 09.39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859" y="1039547"/>
            <a:ext cx="5267708" cy="7674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21-10-18 at 09.39.10.png" descr="Screen Shot 2021-10-18 at 09.39.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3909" y="1037431"/>
            <a:ext cx="5401712" cy="7678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