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media1.mov" ContentType="video/unknown"/>
  <Override PartName="/ppt/media/image27.jpeg" ContentType="image/jpeg"/>
  <Override PartName="/ppt/media/image28.jpeg" ContentType="image/jpeg"/>
  <Override PartName="/ppt/media/image2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def" i="de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def" i="de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def" i="de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def" i="de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def" i="de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def" i="de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def" i="de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def" i="de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def" i="de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9" name="Shape 179"/>
          <p:cNvSpPr/>
          <p:nvPr>
            <p:ph type="sldImg"/>
          </p:nvPr>
        </p:nvSpPr>
        <p:spPr>
          <a:xfrm>
            <a:off x="1143000" y="685800"/>
            <a:ext cx="4572000" cy="3429000"/>
          </a:xfrm>
          <a:prstGeom prst="rect">
            <a:avLst/>
          </a:prstGeom>
        </p:spPr>
        <p:txBody>
          <a:bodyPr/>
          <a:lstStyle/>
          <a:p>
            <a:pPr/>
          </a:p>
        </p:txBody>
      </p:sp>
      <p:sp>
        <p:nvSpPr>
          <p:cNvPr id="180" name="Shape 1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2200">
        <a:latin typeface="Lucida Grande"/>
        <a:ea typeface="Lucida Grande"/>
        <a:cs typeface="Lucida Grande"/>
        <a:sym typeface="Lucida Grande"/>
      </a:defRPr>
    </a:lvl1pPr>
    <a:lvl2pPr defTabSz="825500" latinLnBrk="0">
      <a:defRPr sz="2200">
        <a:latin typeface="Lucida Grande"/>
        <a:ea typeface="Lucida Grande"/>
        <a:cs typeface="Lucida Grande"/>
        <a:sym typeface="Lucida Grande"/>
      </a:defRPr>
    </a:lvl2pPr>
    <a:lvl3pPr defTabSz="825500" latinLnBrk="0">
      <a:defRPr sz="2200">
        <a:latin typeface="Lucida Grande"/>
        <a:ea typeface="Lucida Grande"/>
        <a:cs typeface="Lucida Grande"/>
        <a:sym typeface="Lucida Grande"/>
      </a:defRPr>
    </a:lvl3pPr>
    <a:lvl4pPr defTabSz="825500" latinLnBrk="0">
      <a:defRPr sz="2200">
        <a:latin typeface="Lucida Grande"/>
        <a:ea typeface="Lucida Grande"/>
        <a:cs typeface="Lucida Grande"/>
        <a:sym typeface="Lucida Grande"/>
      </a:defRPr>
    </a:lvl4pPr>
    <a:lvl5pPr defTabSz="825500" latinLnBrk="0">
      <a:defRPr sz="2200">
        <a:latin typeface="Lucida Grande"/>
        <a:ea typeface="Lucida Grande"/>
        <a:cs typeface="Lucida Grande"/>
        <a:sym typeface="Lucida Grande"/>
      </a:defRPr>
    </a:lvl5pPr>
    <a:lvl6pPr defTabSz="825500" latinLnBrk="0">
      <a:defRPr sz="2200">
        <a:latin typeface="Lucida Grande"/>
        <a:ea typeface="Lucida Grande"/>
        <a:cs typeface="Lucida Grande"/>
        <a:sym typeface="Lucida Grande"/>
      </a:defRPr>
    </a:lvl6pPr>
    <a:lvl7pPr defTabSz="825500" latinLnBrk="0">
      <a:defRPr sz="2200">
        <a:latin typeface="Lucida Grande"/>
        <a:ea typeface="Lucida Grande"/>
        <a:cs typeface="Lucida Grande"/>
        <a:sym typeface="Lucida Grande"/>
      </a:defRPr>
    </a:lvl7pPr>
    <a:lvl8pPr defTabSz="825500" latinLnBrk="0">
      <a:defRPr sz="2200">
        <a:latin typeface="Lucida Grande"/>
        <a:ea typeface="Lucida Grande"/>
        <a:cs typeface="Lucida Grande"/>
        <a:sym typeface="Lucida Grande"/>
      </a:defRPr>
    </a:lvl8pPr>
    <a:lvl9pPr defTabSz="8255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 name="Title Text"/>
          <p:cNvSpPr txBox="1"/>
          <p:nvPr>
            <p:ph type="title"/>
          </p:nvPr>
        </p:nvSpPr>
        <p:spPr>
          <a:prstGeom prst="rect">
            <a:avLst/>
          </a:prstGeom>
        </p:spPr>
        <p:txBody>
          <a:bodyPr/>
          <a:lstStyle/>
          <a:p>
            <a:pPr/>
            <a:r>
              <a:t>Title Text</a:t>
            </a:r>
          </a:p>
        </p:txBody>
      </p:sp>
      <p:sp>
        <p:nvSpPr>
          <p:cNvPr id="89" name="Slide Number"/>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96" name="Title Text"/>
          <p:cNvSpPr txBox="1"/>
          <p:nvPr>
            <p:ph type="title"/>
          </p:nvPr>
        </p:nvSpPr>
        <p:spPr>
          <a:xfrm>
            <a:off x="673100" y="4533900"/>
            <a:ext cx="23050500" cy="4648200"/>
          </a:xfrm>
          <a:prstGeom prst="rect">
            <a:avLst/>
          </a:prstGeom>
        </p:spPr>
        <p:txBody>
          <a:bodyPr/>
          <a:lstStyle/>
          <a:p>
            <a:pPr/>
            <a:r>
              <a:t>Title Text</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104" name="Image"/>
          <p:cNvSpPr/>
          <p:nvPr>
            <p:ph type="pic" sz="half" idx="21"/>
          </p:nvPr>
        </p:nvSpPr>
        <p:spPr>
          <a:xfrm>
            <a:off x="4902200" y="736600"/>
            <a:ext cx="14595172" cy="8262136"/>
          </a:xfrm>
          <a:prstGeom prst="rect">
            <a:avLst/>
          </a:prstGeom>
        </p:spPr>
        <p:txBody>
          <a:bodyPr lIns="91439" tIns="45719" rIns="91439" bIns="45719" anchor="t"/>
          <a:lstStyle/>
          <a:p>
            <a:pPr/>
          </a:p>
        </p:txBody>
      </p:sp>
      <p:sp>
        <p:nvSpPr>
          <p:cNvPr id="105" name="Title Text"/>
          <p:cNvSpPr txBox="1"/>
          <p:nvPr>
            <p:ph type="title"/>
          </p:nvPr>
        </p:nvSpPr>
        <p:spPr>
          <a:xfrm>
            <a:off x="673100" y="10426700"/>
            <a:ext cx="23050500" cy="1803400"/>
          </a:xfrm>
          <a:prstGeom prst="rect">
            <a:avLst/>
          </a:prstGeom>
        </p:spPr>
        <p:txBody>
          <a:bodyPr/>
          <a:lstStyle/>
          <a:p>
            <a:pPr/>
            <a:r>
              <a:t>Title Text</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3" name="Image"/>
          <p:cNvSpPr/>
          <p:nvPr>
            <p:ph type="pic" sz="half" idx="21"/>
          </p:nvPr>
        </p:nvSpPr>
        <p:spPr>
          <a:xfrm>
            <a:off x="4902200" y="736600"/>
            <a:ext cx="14595172" cy="8262136"/>
          </a:xfrm>
          <a:prstGeom prst="rect">
            <a:avLst/>
          </a:prstGeom>
        </p:spPr>
        <p:txBody>
          <a:bodyPr lIns="91439" tIns="45719" rIns="91439" bIns="45719" anchor="t"/>
          <a:lstStyle/>
          <a:p>
            <a:pPr/>
          </a:p>
        </p:txBody>
      </p:sp>
      <p:sp>
        <p:nvSpPr>
          <p:cNvPr id="114" name="Title Text"/>
          <p:cNvSpPr txBox="1"/>
          <p:nvPr>
            <p:ph type="title"/>
          </p:nvPr>
        </p:nvSpPr>
        <p:spPr>
          <a:xfrm>
            <a:off x="673100" y="10426700"/>
            <a:ext cx="23050500" cy="1803400"/>
          </a:xfrm>
          <a:prstGeom prst="rect">
            <a:avLst/>
          </a:prstGeom>
        </p:spPr>
        <p:txBody>
          <a:bodyPr/>
          <a:lstStyle/>
          <a:p>
            <a:pPr/>
            <a:r>
              <a:t>Title Text</a:t>
            </a:r>
          </a:p>
        </p:txBody>
      </p:sp>
      <p:sp>
        <p:nvSpPr>
          <p:cNvPr id="115" name="Slide Number"/>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122" name="Image"/>
          <p:cNvSpPr/>
          <p:nvPr>
            <p:ph type="pic" sz="half" idx="21"/>
          </p:nvPr>
        </p:nvSpPr>
        <p:spPr>
          <a:xfrm>
            <a:off x="14744700" y="1130300"/>
            <a:ext cx="6896100" cy="11657108"/>
          </a:xfrm>
          <a:prstGeom prst="rect">
            <a:avLst/>
          </a:prstGeom>
        </p:spPr>
        <p:txBody>
          <a:bodyPr lIns="91439" tIns="45719" rIns="91439" bIns="45719" anchor="t"/>
          <a:lstStyle/>
          <a:p>
            <a:pPr/>
          </a:p>
        </p:txBody>
      </p:sp>
      <p:sp>
        <p:nvSpPr>
          <p:cNvPr id="123" name="Title Text"/>
          <p:cNvSpPr txBox="1"/>
          <p:nvPr>
            <p:ph type="title"/>
          </p:nvPr>
        </p:nvSpPr>
        <p:spPr>
          <a:xfrm>
            <a:off x="673100" y="1943100"/>
            <a:ext cx="11049000" cy="4927600"/>
          </a:xfrm>
          <a:prstGeom prst="rect">
            <a:avLst/>
          </a:prstGeom>
        </p:spPr>
        <p:txBody>
          <a:bodyPr anchor="b"/>
          <a:lstStyle/>
          <a:p>
            <a:pPr/>
            <a:r>
              <a:t>Title Text</a:t>
            </a:r>
          </a:p>
        </p:txBody>
      </p:sp>
      <p:sp>
        <p:nvSpPr>
          <p:cNvPr id="124" name="Body Level One…"/>
          <p:cNvSpPr txBox="1"/>
          <p:nvPr>
            <p:ph type="body" sz="quarter" idx="1"/>
          </p:nvPr>
        </p:nvSpPr>
        <p:spPr>
          <a:xfrm>
            <a:off x="673100" y="6858000"/>
            <a:ext cx="11049000" cy="1816100"/>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Image"/>
          <p:cNvSpPr/>
          <p:nvPr>
            <p:ph type="pic" sz="half" idx="21"/>
          </p:nvPr>
        </p:nvSpPr>
        <p:spPr>
          <a:xfrm>
            <a:off x="14744700" y="1130300"/>
            <a:ext cx="6896100" cy="11657108"/>
          </a:xfrm>
          <a:prstGeom prst="rect">
            <a:avLst/>
          </a:prstGeom>
        </p:spPr>
        <p:txBody>
          <a:bodyPr lIns="91439" tIns="45719" rIns="91439" bIns="45719" anchor="t"/>
          <a:lstStyle/>
          <a:p>
            <a:pPr/>
          </a:p>
        </p:txBody>
      </p:sp>
      <p:sp>
        <p:nvSpPr>
          <p:cNvPr id="133" name="Title Text"/>
          <p:cNvSpPr txBox="1"/>
          <p:nvPr>
            <p:ph type="title"/>
          </p:nvPr>
        </p:nvSpPr>
        <p:spPr>
          <a:xfrm>
            <a:off x="673100" y="1943100"/>
            <a:ext cx="11049000" cy="4927600"/>
          </a:xfrm>
          <a:prstGeom prst="rect">
            <a:avLst/>
          </a:prstGeom>
        </p:spPr>
        <p:txBody>
          <a:bodyPr anchor="b"/>
          <a:lstStyle/>
          <a:p>
            <a:pPr/>
            <a:r>
              <a:t>Title Text</a:t>
            </a:r>
          </a:p>
        </p:txBody>
      </p:sp>
      <p:sp>
        <p:nvSpPr>
          <p:cNvPr id="134" name="Body Level One…"/>
          <p:cNvSpPr txBox="1"/>
          <p:nvPr>
            <p:ph type="body" sz="quarter" idx="1"/>
          </p:nvPr>
        </p:nvSpPr>
        <p:spPr>
          <a:xfrm>
            <a:off x="673100" y="6858000"/>
            <a:ext cx="11049000" cy="1816100"/>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42" name="Image"/>
          <p:cNvSpPr/>
          <p:nvPr>
            <p:ph type="pic" sz="quarter" idx="21"/>
          </p:nvPr>
        </p:nvSpPr>
        <p:spPr>
          <a:xfrm>
            <a:off x="15481300" y="4013200"/>
            <a:ext cx="5448300" cy="9209760"/>
          </a:xfrm>
          <a:prstGeom prst="rect">
            <a:avLst/>
          </a:prstGeom>
        </p:spPr>
        <p:txBody>
          <a:bodyPr lIns="91439" tIns="45719" rIns="91439" bIns="45719" anchor="t"/>
          <a:lstStyle/>
          <a:p>
            <a:pPr/>
          </a:p>
        </p:txBody>
      </p:sp>
      <p:sp>
        <p:nvSpPr>
          <p:cNvPr id="143" name="Title Text"/>
          <p:cNvSpPr txBox="1"/>
          <p:nvPr>
            <p:ph type="title"/>
          </p:nvPr>
        </p:nvSpPr>
        <p:spPr>
          <a:prstGeom prst="rect">
            <a:avLst/>
          </a:prstGeom>
        </p:spPr>
        <p:txBody>
          <a:bodyPr/>
          <a:lstStyle/>
          <a:p>
            <a:pPr/>
            <a:r>
              <a:t>Title Text</a:t>
            </a:r>
          </a:p>
        </p:txBody>
      </p:sp>
      <p:sp>
        <p:nvSpPr>
          <p:cNvPr id="144" name="Body Level One…"/>
          <p:cNvSpPr txBox="1"/>
          <p:nvPr>
            <p:ph type="body" sz="half" idx="1"/>
          </p:nvPr>
        </p:nvSpPr>
        <p:spPr>
          <a:xfrm>
            <a:off x="673100" y="4483100"/>
            <a:ext cx="11049000" cy="8216900"/>
          </a:xfrm>
          <a:prstGeom prst="rect">
            <a:avLst/>
          </a:prstGeom>
        </p:spPr>
        <p:txBody>
          <a:bodyPr/>
          <a:lstStyle>
            <a:lvl1pPr>
              <a:lnSpc>
                <a:spcPct val="100000"/>
              </a:lnSpc>
              <a:defRPr sz="5200">
                <a:solidFill>
                  <a:srgbClr val="535353"/>
                </a:solidFill>
              </a:defRPr>
            </a:lvl1pPr>
            <a:lvl2pPr>
              <a:lnSpc>
                <a:spcPct val="100000"/>
              </a:lnSpc>
              <a:defRPr sz="5200">
                <a:solidFill>
                  <a:srgbClr val="535353"/>
                </a:solidFill>
              </a:defRPr>
            </a:lvl2pPr>
            <a:lvl3pPr>
              <a:lnSpc>
                <a:spcPct val="100000"/>
              </a:lnSpc>
              <a:defRPr sz="5200">
                <a:solidFill>
                  <a:srgbClr val="535353"/>
                </a:solidFill>
              </a:defRPr>
            </a:lvl3pPr>
            <a:lvl4pPr>
              <a:lnSpc>
                <a:spcPct val="100000"/>
              </a:lnSpc>
              <a:defRPr sz="5200">
                <a:solidFill>
                  <a:srgbClr val="535353"/>
                </a:solidFill>
              </a:defRPr>
            </a:lvl4pPr>
            <a:lvl5pPr>
              <a:lnSpc>
                <a:spcPct val="100000"/>
              </a:lnSpc>
              <a:defRPr sz="5200">
                <a:solidFill>
                  <a:srgbClr val="535353"/>
                </a:solidFill>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52" name="Title Text"/>
          <p:cNvSpPr txBox="1"/>
          <p:nvPr>
            <p:ph type="title"/>
          </p:nvPr>
        </p:nvSpPr>
        <p:spPr>
          <a:prstGeom prst="rect">
            <a:avLst/>
          </a:prstGeom>
        </p:spPr>
        <p:txBody>
          <a:bodyPr/>
          <a:lstStyle/>
          <a:p>
            <a:pPr/>
            <a:r>
              <a:t>Title Text</a:t>
            </a:r>
          </a:p>
        </p:txBody>
      </p:sp>
      <p:sp>
        <p:nvSpPr>
          <p:cNvPr id="153" name="Body Level One…"/>
          <p:cNvSpPr txBox="1"/>
          <p:nvPr>
            <p:ph type="body" sz="half" idx="1"/>
          </p:nvPr>
        </p:nvSpPr>
        <p:spPr>
          <a:xfrm>
            <a:off x="673100" y="4483100"/>
            <a:ext cx="11049000" cy="8216900"/>
          </a:xfrm>
          <a:prstGeom prst="rect">
            <a:avLst/>
          </a:prstGeom>
        </p:spPr>
        <p:txBody>
          <a:bodyPr/>
          <a:lstStyle>
            <a:lvl1pPr>
              <a:lnSpc>
                <a:spcPct val="100000"/>
              </a:lnSpc>
              <a:defRPr sz="5200">
                <a:solidFill>
                  <a:srgbClr val="535353"/>
                </a:solidFill>
              </a:defRPr>
            </a:lvl1pPr>
            <a:lvl2pPr>
              <a:lnSpc>
                <a:spcPct val="100000"/>
              </a:lnSpc>
              <a:defRPr sz="5200">
                <a:solidFill>
                  <a:srgbClr val="535353"/>
                </a:solidFill>
              </a:defRPr>
            </a:lvl2pPr>
            <a:lvl3pPr>
              <a:lnSpc>
                <a:spcPct val="100000"/>
              </a:lnSpc>
              <a:defRPr sz="5200">
                <a:solidFill>
                  <a:srgbClr val="535353"/>
                </a:solidFill>
              </a:defRPr>
            </a:lvl3pPr>
            <a:lvl4pPr>
              <a:lnSpc>
                <a:spcPct val="100000"/>
              </a:lnSpc>
              <a:defRPr sz="5200">
                <a:solidFill>
                  <a:srgbClr val="535353"/>
                </a:solidFill>
              </a:defRPr>
            </a:lvl4pPr>
            <a:lvl5pPr>
              <a:lnSpc>
                <a:spcPct val="100000"/>
              </a:lnSpc>
              <a:defRPr sz="5200">
                <a:solidFill>
                  <a:srgbClr val="535353"/>
                </a:solidFill>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61" name="Title Text"/>
          <p:cNvSpPr txBox="1"/>
          <p:nvPr>
            <p:ph type="title"/>
          </p:nvPr>
        </p:nvSpPr>
        <p:spPr>
          <a:prstGeom prst="rect">
            <a:avLst/>
          </a:prstGeom>
        </p:spPr>
        <p:txBody>
          <a:bodyPr/>
          <a:lstStyle/>
          <a:p>
            <a:pPr/>
            <a:r>
              <a:t>Title Text</a:t>
            </a:r>
          </a:p>
        </p:txBody>
      </p:sp>
      <p:sp>
        <p:nvSpPr>
          <p:cNvPr id="162" name="Body Level One…"/>
          <p:cNvSpPr txBox="1"/>
          <p:nvPr>
            <p:ph type="body" sz="half" idx="1"/>
          </p:nvPr>
        </p:nvSpPr>
        <p:spPr>
          <a:xfrm>
            <a:off x="12674600" y="4483100"/>
            <a:ext cx="11049000" cy="8216900"/>
          </a:xfrm>
          <a:prstGeom prst="rect">
            <a:avLst/>
          </a:prstGeom>
        </p:spPr>
        <p:txBody>
          <a:bodyPr/>
          <a:lstStyle>
            <a:lvl1pPr>
              <a:lnSpc>
                <a:spcPct val="100000"/>
              </a:lnSpc>
              <a:defRPr sz="5200">
                <a:solidFill>
                  <a:srgbClr val="535353"/>
                </a:solidFill>
              </a:defRPr>
            </a:lvl1pPr>
            <a:lvl2pPr>
              <a:lnSpc>
                <a:spcPct val="100000"/>
              </a:lnSpc>
              <a:defRPr sz="5200">
                <a:solidFill>
                  <a:srgbClr val="535353"/>
                </a:solidFill>
              </a:defRPr>
            </a:lvl2pPr>
            <a:lvl3pPr>
              <a:lnSpc>
                <a:spcPct val="100000"/>
              </a:lnSpc>
              <a:defRPr sz="5200">
                <a:solidFill>
                  <a:srgbClr val="535353"/>
                </a:solidFill>
              </a:defRPr>
            </a:lvl3pPr>
            <a:lvl4pPr>
              <a:lnSpc>
                <a:spcPct val="100000"/>
              </a:lnSpc>
              <a:defRPr sz="5200">
                <a:solidFill>
                  <a:srgbClr val="535353"/>
                </a:solidFill>
              </a:defRPr>
            </a:lvl4pPr>
            <a:lvl5pPr>
              <a:lnSpc>
                <a:spcPct val="100000"/>
              </a:lnSpc>
              <a:defRPr sz="5200">
                <a:solidFill>
                  <a:srgbClr val="535353"/>
                </a:solidFill>
              </a:defRPr>
            </a:lvl5pPr>
          </a:lstStyle>
          <a:p>
            <a:pPr/>
            <a:r>
              <a:t>Body Level One</a:t>
            </a:r>
          </a:p>
          <a:p>
            <a:pPr lvl="1"/>
            <a:r>
              <a:t>Body Level Two</a:t>
            </a:r>
          </a:p>
          <a:p>
            <a:pPr lvl="2"/>
            <a:r>
              <a:t>Body Level Three</a:t>
            </a:r>
          </a:p>
          <a:p>
            <a:pPr lvl="3"/>
            <a:r>
              <a:t>Body Level Four</a:t>
            </a:r>
          </a:p>
          <a:p>
            <a:pPr lvl="4"/>
            <a:r>
              <a:t>Body Level Five</a:t>
            </a:r>
          </a:p>
        </p:txBody>
      </p:sp>
      <p:sp>
        <p:nvSpPr>
          <p:cNvPr id="1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FFFFFF"/>
        </a:solidFill>
      </p:bgPr>
    </p:bg>
    <p:spTree>
      <p:nvGrpSpPr>
        <p:cNvPr id="1" name=""/>
        <p:cNvGrpSpPr/>
        <p:nvPr/>
      </p:nvGrpSpPr>
      <p:grpSpPr>
        <a:xfrm>
          <a:off x="0" y="0"/>
          <a:ext cx="0" cy="0"/>
          <a:chOff x="0" y="0"/>
          <a:chExt cx="0" cy="0"/>
        </a:xfrm>
      </p:grpSpPr>
      <p:sp>
        <p:nvSpPr>
          <p:cNvPr id="170" name="Author and Date"/>
          <p:cNvSpPr txBox="1"/>
          <p:nvPr>
            <p:ph type="body" sz="quarter" idx="21" hasCustomPrompt="1"/>
          </p:nvPr>
        </p:nvSpPr>
        <p:spPr>
          <a:xfrm>
            <a:off x="1201340" y="11859862"/>
            <a:ext cx="21971003" cy="636979"/>
          </a:xfrm>
          <a:prstGeom prst="rect">
            <a:avLst/>
          </a:prstGeom>
        </p:spPr>
        <p:txBody>
          <a:bodyPr lIns="45719" tIns="45719" rIns="45719" bIns="45719" anchor="t">
            <a:normAutofit fontScale="100000" lnSpcReduction="0"/>
          </a:bodyPr>
          <a:lstStyle>
            <a:lvl1pPr marL="0" indent="0">
              <a:lnSpc>
                <a:spcPct val="100000"/>
              </a:lnSpc>
              <a:spcBef>
                <a:spcPts val="0"/>
              </a:spcBef>
              <a:buClrTx/>
              <a:buSzTx/>
              <a:buNone/>
              <a:defRPr b="1" sz="3600">
                <a:solidFill>
                  <a:srgbClr val="000000"/>
                </a:solidFill>
                <a:latin typeface="Helvetica Neue"/>
                <a:ea typeface="Helvetica Neue"/>
                <a:cs typeface="Helvetica Neue"/>
                <a:sym typeface="Helvetica Neue"/>
              </a:defRPr>
            </a:lvl1pPr>
          </a:lstStyle>
          <a:p>
            <a:pPr/>
            <a:r>
              <a:t>Author and Date</a:t>
            </a:r>
          </a:p>
        </p:txBody>
      </p:sp>
      <p:sp>
        <p:nvSpPr>
          <p:cNvPr id="171" name="Presentation Title"/>
          <p:cNvSpPr txBox="1"/>
          <p:nvPr>
            <p:ph type="title" hasCustomPrompt="1"/>
          </p:nvPr>
        </p:nvSpPr>
        <p:spPr>
          <a:xfrm>
            <a:off x="1206496" y="2574991"/>
            <a:ext cx="21971004" cy="4648201"/>
          </a:xfrm>
          <a:prstGeom prst="rect">
            <a:avLst/>
          </a:prstGeom>
        </p:spPr>
        <p:txBody>
          <a:bodyPr lIns="50800" tIns="50800" rIns="50800" bIns="50800" anchor="b">
            <a:normAutofit fontScale="100000" lnSpcReduction="0"/>
          </a:bodyPr>
          <a:lstStyle>
            <a:lvl1pPr algn="l" defTabSz="2438338">
              <a:lnSpc>
                <a:spcPct val="80000"/>
              </a:lnSpc>
              <a:defRPr b="1" cap="none" spc="-232" sz="11600">
                <a:solidFill>
                  <a:srgbClr val="000000"/>
                </a:solidFill>
                <a:latin typeface="Helvetica Neue"/>
                <a:ea typeface="Helvetica Neue"/>
                <a:cs typeface="Helvetica Neue"/>
                <a:sym typeface="Helvetica Neue"/>
              </a:defRPr>
            </a:lvl1pPr>
          </a:lstStyle>
          <a:p>
            <a:pPr/>
            <a:r>
              <a:t>Presentation Title</a:t>
            </a:r>
          </a:p>
        </p:txBody>
      </p:sp>
      <p:sp>
        <p:nvSpPr>
          <p:cNvPr id="172" name="Body Level One…"/>
          <p:cNvSpPr txBox="1"/>
          <p:nvPr>
            <p:ph type="body" sz="quarter" idx="1" hasCustomPrompt="1"/>
          </p:nvPr>
        </p:nvSpPr>
        <p:spPr>
          <a:xfrm>
            <a:off x="1201342" y="7223190"/>
            <a:ext cx="21971001" cy="1905001"/>
          </a:xfrm>
          <a:prstGeom prst="rect">
            <a:avLst/>
          </a:prstGeom>
        </p:spPr>
        <p:txBody>
          <a:bodyPr lIns="50800" tIns="50800" rIns="50800" bIns="50800" anchor="t">
            <a:normAutofit fontScale="100000" lnSpcReduction="0"/>
          </a:bodyPr>
          <a:lstStyle>
            <a:lvl1pPr marL="0" indent="0">
              <a:lnSpc>
                <a:spcPct val="100000"/>
              </a:lnSpc>
              <a:spcBef>
                <a:spcPts val="0"/>
              </a:spcBef>
              <a:buClrTx/>
              <a:buSzTx/>
              <a:buNone/>
              <a:defRPr b="1" sz="5500">
                <a:solidFill>
                  <a:srgbClr val="000000"/>
                </a:solidFill>
                <a:latin typeface="Helvetica Neue"/>
                <a:ea typeface="Helvetica Neue"/>
                <a:cs typeface="Helvetica Neue"/>
                <a:sym typeface="Helvetica Neue"/>
              </a:defRPr>
            </a:lvl1pPr>
            <a:lvl2pPr marL="0" indent="457200">
              <a:lnSpc>
                <a:spcPct val="100000"/>
              </a:lnSpc>
              <a:spcBef>
                <a:spcPts val="0"/>
              </a:spcBef>
              <a:buClrTx/>
              <a:buSzTx/>
              <a:buNone/>
              <a:defRPr b="1" sz="5500">
                <a:solidFill>
                  <a:srgbClr val="000000"/>
                </a:solidFill>
                <a:latin typeface="Helvetica Neue"/>
                <a:ea typeface="Helvetica Neue"/>
                <a:cs typeface="Helvetica Neue"/>
                <a:sym typeface="Helvetica Neue"/>
              </a:defRPr>
            </a:lvl2pPr>
            <a:lvl3pPr marL="0" indent="914400">
              <a:lnSpc>
                <a:spcPct val="100000"/>
              </a:lnSpc>
              <a:spcBef>
                <a:spcPts val="0"/>
              </a:spcBef>
              <a:buClrTx/>
              <a:buSzTx/>
              <a:buNone/>
              <a:defRPr b="1" sz="5500">
                <a:solidFill>
                  <a:srgbClr val="000000"/>
                </a:solidFill>
                <a:latin typeface="Helvetica Neue"/>
                <a:ea typeface="Helvetica Neue"/>
                <a:cs typeface="Helvetica Neue"/>
                <a:sym typeface="Helvetica Neue"/>
              </a:defRPr>
            </a:lvl3pPr>
            <a:lvl4pPr marL="0" indent="1371600">
              <a:lnSpc>
                <a:spcPct val="100000"/>
              </a:lnSpc>
              <a:spcBef>
                <a:spcPts val="0"/>
              </a:spcBef>
              <a:buClrTx/>
              <a:buSzTx/>
              <a:buNone/>
              <a:defRPr b="1" sz="5500">
                <a:solidFill>
                  <a:srgbClr val="000000"/>
                </a:solidFill>
                <a:latin typeface="Helvetica Neue"/>
                <a:ea typeface="Helvetica Neue"/>
                <a:cs typeface="Helvetica Neue"/>
                <a:sym typeface="Helvetica Neue"/>
              </a:defRPr>
            </a:lvl4pPr>
            <a:lvl5pPr marL="0" indent="1828800">
              <a:lnSpc>
                <a:spcPct val="100000"/>
              </a:lnSpc>
              <a:spcBef>
                <a:spcPts val="0"/>
              </a:spcBef>
              <a:buClrTx/>
              <a:buSzTx/>
              <a:buNone/>
              <a:defRPr b="1" sz="5500">
                <a:solidFill>
                  <a:srgbClr val="000000"/>
                </a:solidFill>
                <a:latin typeface="Helvetica Neue"/>
                <a:ea typeface="Helvetica Neue"/>
                <a:cs typeface="Helvetica Neue"/>
                <a:sym typeface="Helvetica Neue"/>
              </a:defRPr>
            </a:lvl5pPr>
          </a:lstStyle>
          <a:p>
            <a:pPr/>
            <a:r>
              <a:t>Presentation Subtitle</a:t>
            </a:r>
          </a:p>
          <a:p>
            <a:pPr lvl="1"/>
            <a:r>
              <a:t/>
            </a:r>
          </a:p>
          <a:p>
            <a:pPr lvl="2"/>
            <a:r>
              <a:t/>
            </a:r>
          </a:p>
          <a:p>
            <a:pPr lvl="3"/>
            <a:r>
              <a:t/>
            </a:r>
          </a:p>
          <a:p>
            <a:pPr lvl="4"/>
            <a:r>
              <a:t/>
            </a:r>
          </a:p>
        </p:txBody>
      </p:sp>
      <p:sp>
        <p:nvSpPr>
          <p:cNvPr id="173"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 Photo">
    <p:spTree>
      <p:nvGrpSpPr>
        <p:cNvPr id="1" name=""/>
        <p:cNvGrpSpPr/>
        <p:nvPr/>
      </p:nvGrpSpPr>
      <p:grpSpPr>
        <a:xfrm>
          <a:off x="0" y="0"/>
          <a:ext cx="0" cy="0"/>
          <a:chOff x="0" y="0"/>
          <a:chExt cx="0" cy="0"/>
        </a:xfrm>
      </p:grpSpPr>
      <p:sp>
        <p:nvSpPr>
          <p:cNvPr id="20" name="Image"/>
          <p:cNvSpPr/>
          <p:nvPr>
            <p:ph type="pic" sz="half" idx="21"/>
          </p:nvPr>
        </p:nvSpPr>
        <p:spPr>
          <a:xfrm>
            <a:off x="4902200" y="736600"/>
            <a:ext cx="14595172" cy="8262136"/>
          </a:xfrm>
          <a:prstGeom prst="rect">
            <a:avLst/>
          </a:prstGeom>
        </p:spPr>
        <p:txBody>
          <a:bodyPr lIns="91439" tIns="45719" rIns="91439" bIns="45719" anchor="t"/>
          <a:lstStyle/>
          <a:p>
            <a:pPr/>
          </a:p>
        </p:txBody>
      </p:sp>
      <p:sp>
        <p:nvSpPr>
          <p:cNvPr id="21" name="Title Text"/>
          <p:cNvSpPr txBox="1"/>
          <p:nvPr>
            <p:ph type="title"/>
          </p:nvPr>
        </p:nvSpPr>
        <p:spPr>
          <a:xfrm>
            <a:off x="673100" y="9613900"/>
            <a:ext cx="23050500" cy="1765300"/>
          </a:xfrm>
          <a:prstGeom prst="rect">
            <a:avLst/>
          </a:prstGeom>
        </p:spPr>
        <p:txBody>
          <a:bodyPr anchor="b"/>
          <a:lstStyle/>
          <a:p>
            <a:pPr/>
            <a:r>
              <a:t>Title Text</a:t>
            </a:r>
          </a:p>
        </p:txBody>
      </p:sp>
      <p:sp>
        <p:nvSpPr>
          <p:cNvPr id="22" name="Body Level One…"/>
          <p:cNvSpPr txBox="1"/>
          <p:nvPr>
            <p:ph type="body" sz="quarter" idx="1"/>
          </p:nvPr>
        </p:nvSpPr>
        <p:spPr>
          <a:xfrm>
            <a:off x="673100" y="11366500"/>
            <a:ext cx="23050500" cy="1701800"/>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 Photo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Image"/>
          <p:cNvSpPr/>
          <p:nvPr>
            <p:ph type="pic" sz="half" idx="21"/>
          </p:nvPr>
        </p:nvSpPr>
        <p:spPr>
          <a:xfrm>
            <a:off x="4902200" y="736600"/>
            <a:ext cx="14595172" cy="8262136"/>
          </a:xfrm>
          <a:prstGeom prst="rect">
            <a:avLst/>
          </a:prstGeom>
        </p:spPr>
        <p:txBody>
          <a:bodyPr lIns="91439" tIns="45719" rIns="91439" bIns="45719" anchor="t"/>
          <a:lstStyle/>
          <a:p>
            <a:pPr/>
          </a:p>
        </p:txBody>
      </p:sp>
      <p:sp>
        <p:nvSpPr>
          <p:cNvPr id="31" name="Title Text"/>
          <p:cNvSpPr txBox="1"/>
          <p:nvPr>
            <p:ph type="title"/>
          </p:nvPr>
        </p:nvSpPr>
        <p:spPr>
          <a:xfrm>
            <a:off x="673100" y="9613900"/>
            <a:ext cx="23050500" cy="1765300"/>
          </a:xfrm>
          <a:prstGeom prst="rect">
            <a:avLst/>
          </a:prstGeom>
        </p:spPr>
        <p:txBody>
          <a:bodyPr anchor="b"/>
          <a:lstStyle/>
          <a:p>
            <a:pPr/>
            <a:r>
              <a:t>Title Text</a:t>
            </a:r>
          </a:p>
        </p:txBody>
      </p:sp>
      <p:sp>
        <p:nvSpPr>
          <p:cNvPr id="32" name="Body Level One…"/>
          <p:cNvSpPr txBox="1"/>
          <p:nvPr>
            <p:ph type="body" sz="quarter" idx="1"/>
          </p:nvPr>
        </p:nvSpPr>
        <p:spPr>
          <a:xfrm>
            <a:off x="673100" y="11366500"/>
            <a:ext cx="23050500" cy="1701800"/>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0" name="Title Text"/>
          <p:cNvSpPr txBox="1"/>
          <p:nvPr>
            <p:ph type="title"/>
          </p:nvPr>
        </p:nvSpPr>
        <p:spPr>
          <a:prstGeom prst="rect">
            <a:avLst/>
          </a:prstGeom>
        </p:spPr>
        <p:txBody>
          <a:bodyPr/>
          <a:lstStyle/>
          <a:p>
            <a:pPr/>
            <a:r>
              <a:t>Title Text</a:t>
            </a:r>
          </a:p>
        </p:txBody>
      </p:sp>
      <p:sp>
        <p:nvSpPr>
          <p:cNvPr id="41" name="Body Level One…"/>
          <p:cNvSpPr txBox="1"/>
          <p:nvPr>
            <p:ph type="body" idx="1"/>
          </p:nvPr>
        </p:nvSpPr>
        <p:spPr>
          <a:xfrm>
            <a:off x="673100" y="4483100"/>
            <a:ext cx="23050500" cy="8216900"/>
          </a:xfrm>
          <a:prstGeom prst="rect">
            <a:avLst/>
          </a:prstGeom>
        </p:spPr>
        <p:txBody>
          <a:bodyPr/>
          <a:lstStyle>
            <a:lvl1pPr>
              <a:lnSpc>
                <a:spcPct val="100000"/>
              </a:lnSpc>
              <a:defRPr sz="5200">
                <a:solidFill>
                  <a:srgbClr val="535353"/>
                </a:solidFill>
              </a:defRPr>
            </a:lvl1pPr>
            <a:lvl2pPr>
              <a:lnSpc>
                <a:spcPct val="100000"/>
              </a:lnSpc>
              <a:defRPr sz="5200">
                <a:solidFill>
                  <a:srgbClr val="535353"/>
                </a:solidFill>
              </a:defRPr>
            </a:lvl2pPr>
            <a:lvl3pPr>
              <a:lnSpc>
                <a:spcPct val="100000"/>
              </a:lnSpc>
              <a:defRPr sz="5200">
                <a:solidFill>
                  <a:srgbClr val="535353"/>
                </a:solidFill>
              </a:defRPr>
            </a:lvl3pPr>
            <a:lvl4pPr>
              <a:lnSpc>
                <a:spcPct val="100000"/>
              </a:lnSpc>
              <a:defRPr sz="5200">
                <a:solidFill>
                  <a:srgbClr val="535353"/>
                </a:solidFill>
              </a:defRPr>
            </a:lvl4pPr>
            <a:lvl5pPr>
              <a:lnSpc>
                <a:spcPct val="100000"/>
              </a:lnSpc>
              <a:defRPr sz="5200">
                <a:solidFill>
                  <a:srgbClr val="535353"/>
                </a:solidFill>
              </a:defRPr>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49" name="Title Text"/>
          <p:cNvSpPr txBox="1"/>
          <p:nvPr>
            <p:ph type="title"/>
          </p:nvPr>
        </p:nvSpPr>
        <p:spPr>
          <a:prstGeom prst="rect">
            <a:avLst/>
          </a:prstGeom>
        </p:spPr>
        <p:txBody>
          <a:bodyPr/>
          <a:lstStyle/>
          <a:p>
            <a:pPr/>
            <a:r>
              <a:t>Title Text</a:t>
            </a:r>
          </a:p>
        </p:txBody>
      </p:sp>
      <p:sp>
        <p:nvSpPr>
          <p:cNvPr id="50" name="Body Level One…"/>
          <p:cNvSpPr txBox="1"/>
          <p:nvPr>
            <p:ph type="body" idx="1"/>
          </p:nvPr>
        </p:nvSpPr>
        <p:spPr>
          <a:xfrm>
            <a:off x="673100" y="4483100"/>
            <a:ext cx="23050500" cy="8216900"/>
          </a:xfrm>
          <a:prstGeom prst="rect">
            <a:avLst/>
          </a:prstGeom>
        </p:spPr>
        <p:txBody>
          <a:bodyPr numCol="2" spcCol="1152525" anchor="t"/>
          <a:lstStyle>
            <a:lvl1pPr>
              <a:lnSpc>
                <a:spcPct val="100000"/>
              </a:lnSpc>
              <a:defRPr sz="5200">
                <a:solidFill>
                  <a:srgbClr val="535353"/>
                </a:solidFill>
              </a:defRPr>
            </a:lvl1pPr>
            <a:lvl2pPr>
              <a:lnSpc>
                <a:spcPct val="100000"/>
              </a:lnSpc>
              <a:defRPr sz="5200">
                <a:solidFill>
                  <a:srgbClr val="535353"/>
                </a:solidFill>
              </a:defRPr>
            </a:lvl2pPr>
            <a:lvl3pPr>
              <a:lnSpc>
                <a:spcPct val="100000"/>
              </a:lnSpc>
              <a:defRPr sz="5200">
                <a:solidFill>
                  <a:srgbClr val="535353"/>
                </a:solidFill>
              </a:defRPr>
            </a:lvl3pPr>
            <a:lvl4pPr>
              <a:lnSpc>
                <a:spcPct val="100000"/>
              </a:lnSpc>
              <a:defRPr sz="5200">
                <a:solidFill>
                  <a:srgbClr val="535353"/>
                </a:solidFill>
              </a:defRPr>
            </a:lvl4pPr>
            <a:lvl5pPr>
              <a:lnSpc>
                <a:spcPct val="100000"/>
              </a:lnSpc>
              <a:defRPr sz="5200">
                <a:solidFill>
                  <a:srgbClr val="535353"/>
                </a:solidFill>
              </a:defRPr>
            </a:lvl5pPr>
          </a:lstStyle>
          <a:p>
            <a:pPr/>
            <a:r>
              <a:t>Body Level One</a:t>
            </a:r>
          </a:p>
          <a:p>
            <a:pPr lvl="1"/>
            <a:r>
              <a:t>Body Level Two</a:t>
            </a:r>
          </a:p>
          <a:p>
            <a:pPr lvl="2"/>
            <a:r>
              <a:t>Body Level Three</a:t>
            </a:r>
          </a:p>
          <a:p>
            <a:pPr lvl="3"/>
            <a:r>
              <a:t>Body Level Four</a:t>
            </a:r>
          </a:p>
          <a:p>
            <a:pPr lvl="4"/>
            <a:r>
              <a:t>Body Level Five</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3" name="Slide Number"/>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80" name="Title Text"/>
          <p:cNvSpPr txBox="1"/>
          <p:nvPr>
            <p:ph type="title"/>
          </p:nvPr>
        </p:nvSpPr>
        <p:spPr>
          <a:prstGeom prst="rect">
            <a:avLst/>
          </a:prstGeom>
        </p:spPr>
        <p:txBody>
          <a:bodyPr/>
          <a:lstStyle/>
          <a:p>
            <a:pPr/>
            <a:r>
              <a:t>Title Text</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673100" y="355600"/>
            <a:ext cx="23050500" cy="129794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lstStyle/>
          <a:p>
            <a:pPr/>
            <a:r>
              <a:t>Title Text</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406400" marR="0" indent="-406400" algn="l" defTabSz="825500"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1pPr>
      <a:lvl2pPr marL="914400" marR="0" indent="-406400" algn="l" defTabSz="825500"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2pPr>
      <a:lvl3pPr marL="1422400" marR="0" indent="-406400" algn="l" defTabSz="825500"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3pPr>
      <a:lvl4pPr marL="1930400" marR="0" indent="-406400" algn="l" defTabSz="825500"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4pPr>
      <a:lvl5pPr marL="2438400" marR="0" indent="-406400" algn="l" defTabSz="825500"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5pPr>
      <a:lvl6pPr marL="2946400" marR="0" indent="-406400" algn="l" defTabSz="825500"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6pPr>
      <a:lvl7pPr marL="3454400" marR="0" indent="-406400" algn="l" defTabSz="825500"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7pPr>
      <a:lvl8pPr marL="3962400" marR="0" indent="-406400" algn="l" defTabSz="825500"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8pPr>
      <a:lvl9pPr marL="4470400" marR="0" indent="-406400" algn="l" defTabSz="825500"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2.png"/><Relationship Id="rId5" Type="http://schemas.openxmlformats.org/officeDocument/2006/relationships/image" Target="../media/image20.jpeg"/><Relationship Id="rId6" Type="http://schemas.openxmlformats.org/officeDocument/2006/relationships/image" Target="../media/image2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2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Image" descr="Image"/>
          <p:cNvPicPr>
            <a:picLocks noChangeAspect="1"/>
          </p:cNvPicPr>
          <p:nvPr/>
        </p:nvPicPr>
        <p:blipFill>
          <a:blip r:embed="rId2">
            <a:extLst/>
          </a:blip>
          <a:stretch>
            <a:fillRect/>
          </a:stretch>
        </p:blipFill>
        <p:spPr>
          <a:xfrm>
            <a:off x="3683000" y="6045200"/>
            <a:ext cx="17018000" cy="16256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TEVEN_PIPPIN."/>
          <p:cNvSpPr/>
          <p:nvPr/>
        </p:nvSpPr>
        <p:spPr>
          <a:xfrm>
            <a:off x="20076363" y="1916982"/>
            <a:ext cx="3327401" cy="86628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STEVEN_PIPPIN</a:t>
            </a:r>
            <a:r>
              <a:t>.</a:t>
            </a:r>
          </a:p>
        </p:txBody>
      </p:sp>
      <p:sp>
        <p:nvSpPr>
          <p:cNvPr id="221" name="BATHTUB"/>
          <p:cNvSpPr/>
          <p:nvPr/>
        </p:nvSpPr>
        <p:spPr>
          <a:xfrm>
            <a:off x="15123362" y="11801500"/>
            <a:ext cx="1828801" cy="400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r" defTabSz="457200">
              <a:lnSpc>
                <a:spcPct val="110000"/>
              </a:lnSpc>
              <a:defRPr i="1" spc="36" sz="1800">
                <a:solidFill>
                  <a:srgbClr val="444444"/>
                </a:solidFill>
                <a:latin typeface="Helvetica Neue Light"/>
                <a:ea typeface="Helvetica Neue Light"/>
                <a:cs typeface="Helvetica Neue Light"/>
                <a:sym typeface="Helvetica Neue Light"/>
              </a:defRPr>
            </a:lvl1pPr>
          </a:lstStyle>
          <a:p>
            <a:pPr/>
            <a:r>
              <a:t>BATHTUB</a:t>
            </a:r>
          </a:p>
        </p:txBody>
      </p:sp>
      <p:pic>
        <p:nvPicPr>
          <p:cNvPr id="222" name="008-steven-pippin-bathtub-converted-into-a-pinhole-camera.jpg" descr="008-steven-pippin-bathtub-converted-into-a-pinhole-camera.jpg"/>
          <p:cNvPicPr>
            <a:picLocks noChangeAspect="1"/>
          </p:cNvPicPr>
          <p:nvPr/>
        </p:nvPicPr>
        <p:blipFill>
          <a:blip r:embed="rId2">
            <a:extLst/>
          </a:blip>
          <a:srcRect l="284" t="318" r="142" b="4911"/>
          <a:stretch>
            <a:fillRect/>
          </a:stretch>
        </p:blipFill>
        <p:spPr>
          <a:xfrm>
            <a:off x="1066800" y="1231900"/>
            <a:ext cx="10257385" cy="10477500"/>
          </a:xfrm>
          <a:prstGeom prst="rect">
            <a:avLst/>
          </a:prstGeom>
          <a:ln w="12700">
            <a:miter lim="400000"/>
          </a:ln>
        </p:spPr>
      </p:pic>
      <p:pic>
        <p:nvPicPr>
          <p:cNvPr id="223" name="009-steven-pippin-beach-bath-1983.jpg" descr="009-steven-pippin-beach-bath-1983.jpg"/>
          <p:cNvPicPr>
            <a:picLocks noChangeAspect="1"/>
          </p:cNvPicPr>
          <p:nvPr/>
        </p:nvPicPr>
        <p:blipFill>
          <a:blip r:embed="rId3">
            <a:extLst/>
          </a:blip>
          <a:stretch>
            <a:fillRect/>
          </a:stretch>
        </p:blipFill>
        <p:spPr>
          <a:xfrm>
            <a:off x="11557000" y="1219200"/>
            <a:ext cx="5366928" cy="10464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JUSTIN_ QUINNELL."/>
          <p:cNvSpPr/>
          <p:nvPr/>
        </p:nvSpPr>
        <p:spPr>
          <a:xfrm>
            <a:off x="20076363" y="843832"/>
            <a:ext cx="3327401" cy="108091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JUSTIN_ QUINNELL</a:t>
            </a:r>
            <a:r>
              <a:t>.</a:t>
            </a:r>
          </a:p>
        </p:txBody>
      </p:sp>
      <p:pic>
        <p:nvPicPr>
          <p:cNvPr id="226" name="images.jpeg" descr="images.jpeg"/>
          <p:cNvPicPr>
            <a:picLocks noChangeAspect="1"/>
          </p:cNvPicPr>
          <p:nvPr/>
        </p:nvPicPr>
        <p:blipFill>
          <a:blip r:embed="rId2">
            <a:extLst/>
          </a:blip>
          <a:stretch>
            <a:fillRect/>
          </a:stretch>
        </p:blipFill>
        <p:spPr>
          <a:xfrm>
            <a:off x="9512300" y="4775200"/>
            <a:ext cx="2933700" cy="2679700"/>
          </a:xfrm>
          <a:prstGeom prst="rect">
            <a:avLst/>
          </a:prstGeom>
          <a:ln w="12700">
            <a:miter lim="400000"/>
          </a:ln>
        </p:spPr>
      </p:pic>
      <p:sp>
        <p:nvSpPr>
          <p:cNvPr id="227" name="MOUTH PIECE"/>
          <p:cNvSpPr/>
          <p:nvPr/>
        </p:nvSpPr>
        <p:spPr>
          <a:xfrm>
            <a:off x="10602162" y="7585100"/>
            <a:ext cx="1828801" cy="400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r" defTabSz="457200">
              <a:lnSpc>
                <a:spcPct val="110000"/>
              </a:lnSpc>
              <a:defRPr i="1" spc="36" sz="1800">
                <a:solidFill>
                  <a:srgbClr val="444444"/>
                </a:solidFill>
                <a:latin typeface="Helvetica Neue Light"/>
                <a:ea typeface="Helvetica Neue Light"/>
                <a:cs typeface="Helvetica Neue Light"/>
                <a:sym typeface="Helvetica Neue Light"/>
              </a:defRPr>
            </a:lvl1pPr>
          </a:lstStyle>
          <a:p>
            <a:pPr/>
            <a:r>
              <a:t>MOUTH PIECE</a:t>
            </a:r>
          </a:p>
        </p:txBody>
      </p:sp>
      <p:pic>
        <p:nvPicPr>
          <p:cNvPr id="228" name="bathtime.jpg" descr="bathtime.jpg"/>
          <p:cNvPicPr>
            <a:picLocks noChangeAspect="1"/>
          </p:cNvPicPr>
          <p:nvPr/>
        </p:nvPicPr>
        <p:blipFill>
          <a:blip r:embed="rId3">
            <a:extLst/>
          </a:blip>
          <a:stretch>
            <a:fillRect/>
          </a:stretch>
        </p:blipFill>
        <p:spPr>
          <a:xfrm>
            <a:off x="1206500" y="951624"/>
            <a:ext cx="8128000" cy="6494272"/>
          </a:xfrm>
          <a:prstGeom prst="rect">
            <a:avLst/>
          </a:prstGeom>
          <a:ln w="12700">
            <a:miter lim="400000"/>
          </a:ln>
        </p:spPr>
      </p:pic>
      <p:pic>
        <p:nvPicPr>
          <p:cNvPr id="229" name="Screen Shot 2013-11-03 at 23.32.16.png" descr="Screen Shot 2013-11-03 at 23.32.16.png"/>
          <p:cNvPicPr>
            <a:picLocks noChangeAspect="1"/>
          </p:cNvPicPr>
          <p:nvPr/>
        </p:nvPicPr>
        <p:blipFill>
          <a:blip r:embed="rId4">
            <a:extLst/>
          </a:blip>
          <a:stretch>
            <a:fillRect/>
          </a:stretch>
        </p:blipFill>
        <p:spPr>
          <a:xfrm>
            <a:off x="2744384" y="7658100"/>
            <a:ext cx="6579340" cy="5080000"/>
          </a:xfrm>
          <a:prstGeom prst="rect">
            <a:avLst/>
          </a:prstGeom>
          <a:ln w="12700">
            <a:miter lim="400000"/>
          </a:ln>
        </p:spPr>
      </p:pic>
      <p:pic>
        <p:nvPicPr>
          <p:cNvPr id="230" name="77854_Justin_Quinnell711.jpg" descr="77854_Justin_Quinnell711.jpg"/>
          <p:cNvPicPr>
            <a:picLocks noChangeAspect="1"/>
          </p:cNvPicPr>
          <p:nvPr/>
        </p:nvPicPr>
        <p:blipFill>
          <a:blip r:embed="rId5">
            <a:extLst/>
          </a:blip>
          <a:stretch>
            <a:fillRect/>
          </a:stretch>
        </p:blipFill>
        <p:spPr>
          <a:xfrm>
            <a:off x="9525000" y="2216827"/>
            <a:ext cx="2933700" cy="2418673"/>
          </a:xfrm>
          <a:prstGeom prst="rect">
            <a:avLst/>
          </a:prstGeom>
          <a:ln w="12700">
            <a:miter lim="400000"/>
          </a:ln>
        </p:spPr>
      </p:pic>
      <p:pic>
        <p:nvPicPr>
          <p:cNvPr id="231" name="29. Nailbiting4web.jpg" descr="29. Nailbiting4web.jpg"/>
          <p:cNvPicPr>
            <a:picLocks noChangeAspect="1"/>
          </p:cNvPicPr>
          <p:nvPr/>
        </p:nvPicPr>
        <p:blipFill>
          <a:blip r:embed="rId6">
            <a:extLst/>
          </a:blip>
          <a:stretch>
            <a:fillRect/>
          </a:stretch>
        </p:blipFill>
        <p:spPr>
          <a:xfrm>
            <a:off x="12649200" y="2209800"/>
            <a:ext cx="3009900" cy="24199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JUSTIN_ QUINNELL."/>
          <p:cNvSpPr/>
          <p:nvPr/>
        </p:nvSpPr>
        <p:spPr>
          <a:xfrm>
            <a:off x="20076363" y="843832"/>
            <a:ext cx="3327401" cy="108091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JUSTIN_ QUINNELL</a:t>
            </a:r>
            <a:r>
              <a:t>.</a:t>
            </a:r>
          </a:p>
        </p:txBody>
      </p:sp>
      <p:sp>
        <p:nvSpPr>
          <p:cNvPr id="234" name="BEER CAN"/>
          <p:cNvSpPr/>
          <p:nvPr/>
        </p:nvSpPr>
        <p:spPr>
          <a:xfrm>
            <a:off x="14615362" y="11649100"/>
            <a:ext cx="1828801" cy="400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r" defTabSz="457200">
              <a:lnSpc>
                <a:spcPct val="110000"/>
              </a:lnSpc>
              <a:defRPr i="1" spc="36" sz="1800">
                <a:solidFill>
                  <a:srgbClr val="444444"/>
                </a:solidFill>
                <a:latin typeface="Helvetica Neue Light"/>
                <a:ea typeface="Helvetica Neue Light"/>
                <a:cs typeface="Helvetica Neue Light"/>
                <a:sym typeface="Helvetica Neue Light"/>
              </a:defRPr>
            </a:lvl1pPr>
          </a:lstStyle>
          <a:p>
            <a:pPr/>
            <a:r>
              <a:t>BEER CAN</a:t>
            </a:r>
          </a:p>
        </p:txBody>
      </p:sp>
      <p:pic>
        <p:nvPicPr>
          <p:cNvPr id="235" name="Bayfordbury_Solargraph.jpg" descr="Bayfordbury_Solargraph.jpg"/>
          <p:cNvPicPr>
            <a:picLocks noChangeAspect="1"/>
          </p:cNvPicPr>
          <p:nvPr/>
        </p:nvPicPr>
        <p:blipFill>
          <a:blip r:embed="rId2">
            <a:extLst/>
          </a:blip>
          <a:stretch>
            <a:fillRect/>
          </a:stretch>
        </p:blipFill>
        <p:spPr>
          <a:xfrm>
            <a:off x="1155700" y="1346200"/>
            <a:ext cx="15328900" cy="1021128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JUSTIN_ QUINNELL."/>
          <p:cNvSpPr/>
          <p:nvPr/>
        </p:nvSpPr>
        <p:spPr>
          <a:xfrm>
            <a:off x="20076363" y="843832"/>
            <a:ext cx="3327401" cy="108091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JUSTIN_ QUINNELL</a:t>
            </a:r>
            <a:r>
              <a:t>.</a:t>
            </a:r>
          </a:p>
        </p:txBody>
      </p:sp>
      <p:sp>
        <p:nvSpPr>
          <p:cNvPr id="238" name="6 MONTH EXPOSURE"/>
          <p:cNvSpPr/>
          <p:nvPr/>
        </p:nvSpPr>
        <p:spPr>
          <a:xfrm>
            <a:off x="14640762" y="11687200"/>
            <a:ext cx="2603501" cy="400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r" defTabSz="457200">
              <a:lnSpc>
                <a:spcPct val="110000"/>
              </a:lnSpc>
              <a:defRPr i="1" spc="36" sz="1800">
                <a:solidFill>
                  <a:srgbClr val="444444"/>
                </a:solidFill>
                <a:latin typeface="Helvetica Neue Light"/>
                <a:ea typeface="Helvetica Neue Light"/>
                <a:cs typeface="Helvetica Neue Light"/>
                <a:sym typeface="Helvetica Neue Light"/>
              </a:defRPr>
            </a:lvl1pPr>
          </a:lstStyle>
          <a:p>
            <a:pPr/>
            <a:r>
              <a:t>6 MONTH EXPOSURE</a:t>
            </a:r>
          </a:p>
        </p:txBody>
      </p:sp>
      <p:pic>
        <p:nvPicPr>
          <p:cNvPr id="239" name="Pinhole-2012-best.jpg" descr="Pinhole-2012-best.jpg"/>
          <p:cNvPicPr>
            <a:picLocks noChangeAspect="1"/>
          </p:cNvPicPr>
          <p:nvPr/>
        </p:nvPicPr>
        <p:blipFill>
          <a:blip r:embed="rId2">
            <a:extLst/>
          </a:blip>
          <a:stretch>
            <a:fillRect/>
          </a:stretch>
        </p:blipFill>
        <p:spPr>
          <a:xfrm>
            <a:off x="1028700" y="1257300"/>
            <a:ext cx="16256000" cy="102920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Circle"/>
          <p:cNvSpPr/>
          <p:nvPr/>
        </p:nvSpPr>
        <p:spPr>
          <a:xfrm>
            <a:off x="22377400" y="12522200"/>
            <a:ext cx="63500" cy="63500"/>
          </a:xfrm>
          <a:prstGeom prst="ellipse">
            <a:avLst/>
          </a:prstGeom>
          <a:solidFill>
            <a:srgbClr val="FFFFFF"/>
          </a:solidFill>
          <a:ln w="12700">
            <a:miter lim="400000"/>
          </a:ln>
        </p:spPr>
        <p:txBody>
          <a:bodyPr lIns="63500" tIns="63500" rIns="63500" bIns="63500" anchor="ctr"/>
          <a:lstStyle/>
          <a:p>
            <a:pPr>
              <a:defRPr sz="5100">
                <a:solidFill>
                  <a:srgbClr val="FFFFFF"/>
                </a:solidFill>
              </a:defRPr>
            </a:pPr>
          </a:p>
        </p:txBody>
      </p:sp>
      <p:sp>
        <p:nvSpPr>
          <p:cNvPr id="242" name="BARBARA_ESS"/>
          <p:cNvSpPr/>
          <p:nvPr/>
        </p:nvSpPr>
        <p:spPr>
          <a:xfrm>
            <a:off x="20076363" y="1916982"/>
            <a:ext cx="3327401" cy="86628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defRPr i="1" spc="-431" sz="14400">
                <a:solidFill>
                  <a:srgbClr val="444444"/>
                </a:solidFill>
                <a:latin typeface="Helvetica Neue UltraLight"/>
                <a:ea typeface="Helvetica Neue UltraLight"/>
                <a:cs typeface="Helvetica Neue UltraLight"/>
                <a:sym typeface="Helvetica Neue UltraLight"/>
              </a:defRPr>
            </a:lvl1pPr>
          </a:lstStyle>
          <a:p>
            <a:pPr/>
            <a:r>
              <a:t>BARBARA_ESS</a:t>
            </a:r>
          </a:p>
        </p:txBody>
      </p:sp>
      <p:pic>
        <p:nvPicPr>
          <p:cNvPr id="243" name="BarbaraEssYes.No.jpg" descr="BarbaraEssYes.No.jpg"/>
          <p:cNvPicPr>
            <a:picLocks noChangeAspect="1"/>
          </p:cNvPicPr>
          <p:nvPr/>
        </p:nvPicPr>
        <p:blipFill>
          <a:blip r:embed="rId2">
            <a:extLst/>
          </a:blip>
          <a:stretch>
            <a:fillRect/>
          </a:stretch>
        </p:blipFill>
        <p:spPr>
          <a:xfrm>
            <a:off x="1206500" y="5537200"/>
            <a:ext cx="8305800" cy="6544971"/>
          </a:xfrm>
          <a:prstGeom prst="rect">
            <a:avLst/>
          </a:prstGeom>
          <a:ln w="12700">
            <a:miter lim="400000"/>
          </a:ln>
        </p:spPr>
      </p:pic>
      <p:pic>
        <p:nvPicPr>
          <p:cNvPr id="244" name="barb.jpg" descr="barb.jpg"/>
          <p:cNvPicPr>
            <a:picLocks noChangeAspect="1"/>
          </p:cNvPicPr>
          <p:nvPr/>
        </p:nvPicPr>
        <p:blipFill>
          <a:blip r:embed="rId3">
            <a:extLst/>
          </a:blip>
          <a:stretch>
            <a:fillRect/>
          </a:stretch>
        </p:blipFill>
        <p:spPr>
          <a:xfrm>
            <a:off x="9652000" y="5537200"/>
            <a:ext cx="4572000" cy="3225800"/>
          </a:xfrm>
          <a:prstGeom prst="rect">
            <a:avLst/>
          </a:prstGeom>
          <a:ln w="12700">
            <a:miter lim="400000"/>
          </a:ln>
        </p:spPr>
      </p:pic>
      <p:pic>
        <p:nvPicPr>
          <p:cNvPr id="245" name="1375706139_7789-NY-BESS-10-12_web.jpg" descr="1375706139_7789-NY-BESS-10-12_web.jpg"/>
          <p:cNvPicPr>
            <a:picLocks noChangeAspect="1"/>
          </p:cNvPicPr>
          <p:nvPr/>
        </p:nvPicPr>
        <p:blipFill>
          <a:blip r:embed="rId4">
            <a:extLst/>
          </a:blip>
          <a:stretch>
            <a:fillRect/>
          </a:stretch>
        </p:blipFill>
        <p:spPr>
          <a:xfrm>
            <a:off x="5891635" y="787400"/>
            <a:ext cx="3607965" cy="4635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LONDON GRAMMAR"/>
          <p:cNvSpPr/>
          <p:nvPr/>
        </p:nvSpPr>
        <p:spPr>
          <a:xfrm>
            <a:off x="19225463" y="1034332"/>
            <a:ext cx="3848101" cy="108091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defRPr i="1" spc="-431" sz="14400">
                <a:solidFill>
                  <a:srgbClr val="444444"/>
                </a:solidFill>
                <a:latin typeface="Helvetica Neue UltraLight"/>
                <a:ea typeface="Helvetica Neue UltraLight"/>
                <a:cs typeface="Helvetica Neue UltraLight"/>
                <a:sym typeface="Helvetica Neue UltraLight"/>
              </a:defRPr>
            </a:lvl1pPr>
          </a:lstStyle>
          <a:p>
            <a:pPr/>
            <a:r>
              <a:t>LONDON GRAMMAR</a:t>
            </a:r>
          </a:p>
        </p:txBody>
      </p:sp>
      <p:pic>
        <p:nvPicPr>
          <p:cNvPr id="248" name="▶ LONDON GRAMMAR - Wasting My Young Years - Behind The Scenes.mov" descr="▶ LONDON GRAMMAR - Wasting My Young Years - Behind The Scenes.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562100" y="1866900"/>
            <a:ext cx="16256000" cy="9144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25093" fill="hold"/>
                                        <p:tgtEl>
                                          <p:spTgt spid="24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PAINT_CAN _ PINHOLE"/>
          <p:cNvSpPr/>
          <p:nvPr/>
        </p:nvSpPr>
        <p:spPr>
          <a:xfrm>
            <a:off x="19377863" y="1288332"/>
            <a:ext cx="3848101" cy="108091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defRPr i="1" spc="-431" sz="14400">
                <a:solidFill>
                  <a:srgbClr val="444444"/>
                </a:solidFill>
                <a:latin typeface="Helvetica Neue UltraLight"/>
                <a:ea typeface="Helvetica Neue UltraLight"/>
                <a:cs typeface="Helvetica Neue UltraLight"/>
                <a:sym typeface="Helvetica Neue UltraLight"/>
              </a:defRPr>
            </a:lvl1pPr>
          </a:lstStyle>
          <a:p>
            <a:pPr/>
            <a:r>
              <a:t>PAINT_CAN _ PINHOLE</a:t>
            </a:r>
          </a:p>
        </p:txBody>
      </p:sp>
      <p:pic>
        <p:nvPicPr>
          <p:cNvPr id="251" name="Image Gallery" descr="Image Gallery"/>
          <p:cNvPicPr>
            <a:picLocks noChangeAspect="1"/>
          </p:cNvPicPr>
          <p:nvPr/>
        </p:nvPicPr>
        <p:blipFill>
          <a:blip r:embed="rId2">
            <a:extLst/>
          </a:blip>
          <a:srcRect l="1652" t="0" r="1652" b="0"/>
          <a:stretch>
            <a:fillRect/>
          </a:stretch>
        </p:blipFill>
        <p:spPr>
          <a:xfrm>
            <a:off x="1981993" y="3380978"/>
            <a:ext cx="16008847" cy="66238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MATCHBOX _ PINHOLE"/>
          <p:cNvSpPr/>
          <p:nvPr/>
        </p:nvSpPr>
        <p:spPr>
          <a:xfrm>
            <a:off x="19377863" y="1288332"/>
            <a:ext cx="3848101" cy="108091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defRPr i="1" spc="-431" sz="14400">
                <a:solidFill>
                  <a:srgbClr val="444444"/>
                </a:solidFill>
                <a:latin typeface="Helvetica Neue UltraLight"/>
                <a:ea typeface="Helvetica Neue UltraLight"/>
                <a:cs typeface="Helvetica Neue UltraLight"/>
                <a:sym typeface="Helvetica Neue UltraLight"/>
              </a:defRPr>
            </a:lvl1pPr>
          </a:lstStyle>
          <a:p>
            <a:pPr/>
            <a:r>
              <a:t>MATCHBOX _ PINHOLE</a:t>
            </a:r>
          </a:p>
        </p:txBody>
      </p:sp>
      <p:pic>
        <p:nvPicPr>
          <p:cNvPr id="254" name="Image Gallery" descr="Image Gallery"/>
          <p:cNvPicPr>
            <a:picLocks noChangeAspect="1"/>
          </p:cNvPicPr>
          <p:nvPr/>
        </p:nvPicPr>
        <p:blipFill>
          <a:blip r:embed="rId2">
            <a:extLst/>
          </a:blip>
          <a:srcRect l="0" t="2324" r="0" b="2324"/>
          <a:stretch>
            <a:fillRect/>
          </a:stretch>
        </p:blipFill>
        <p:spPr>
          <a:xfrm>
            <a:off x="5403469" y="4019798"/>
            <a:ext cx="9360662" cy="53462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PAINT_CAN _ PINHOLE"/>
          <p:cNvSpPr/>
          <p:nvPr/>
        </p:nvSpPr>
        <p:spPr>
          <a:xfrm>
            <a:off x="19377863" y="1288332"/>
            <a:ext cx="3848101" cy="108091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defRPr i="1" spc="-431" sz="14400">
                <a:solidFill>
                  <a:srgbClr val="444444"/>
                </a:solidFill>
                <a:latin typeface="Helvetica Neue UltraLight"/>
                <a:ea typeface="Helvetica Neue UltraLight"/>
                <a:cs typeface="Helvetica Neue UltraLight"/>
                <a:sym typeface="Helvetica Neue UltraLight"/>
              </a:defRPr>
            </a:lvl1pPr>
          </a:lstStyle>
          <a:p>
            <a:pPr/>
            <a:r>
              <a:t>PAINT_CAN _ PINHOLE</a:t>
            </a:r>
          </a:p>
        </p:txBody>
      </p:sp>
      <p:pic>
        <p:nvPicPr>
          <p:cNvPr id="257" name="Image Gallery" descr="Image Gallery"/>
          <p:cNvPicPr>
            <a:picLocks noChangeAspect="1"/>
          </p:cNvPicPr>
          <p:nvPr/>
        </p:nvPicPr>
        <p:blipFill>
          <a:blip r:embed="rId2">
            <a:extLst/>
          </a:blip>
          <a:srcRect l="0" t="182" r="0" b="182"/>
          <a:stretch>
            <a:fillRect/>
          </a:stretch>
        </p:blipFill>
        <p:spPr>
          <a:xfrm>
            <a:off x="4769349" y="1775420"/>
            <a:ext cx="9870944" cy="98349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fascinated with the idea of constructing a camera whose viewpoint is not some external subject, but instead one having the capability of looking back in on itself toward its own darkness. An instrument designed with the intention of recording its own me"/>
          <p:cNvSpPr/>
          <p:nvPr/>
        </p:nvSpPr>
        <p:spPr>
          <a:xfrm>
            <a:off x="3972763" y="5314950"/>
            <a:ext cx="16421101" cy="30607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lnSpc>
                <a:spcPct val="110000"/>
              </a:lnSpc>
              <a:defRPr i="1" spc="72" sz="3600">
                <a:solidFill>
                  <a:srgbClr val="444444"/>
                </a:solidFill>
                <a:latin typeface="Helvetica Neue UltraLight"/>
                <a:ea typeface="Helvetica Neue UltraLight"/>
                <a:cs typeface="Helvetica Neue UltraLight"/>
                <a:sym typeface="Helvetica Neue UltraLight"/>
              </a:defRPr>
            </a:lvl1pPr>
          </a:lstStyle>
          <a:p>
            <a:pPr/>
            <a:r>
              <a:t>‘fascinated with the idea of constructing a camera whose viewpoint is not some external subject, but instead one having the capability of looking back in on itself toward its own darkness. An instrument designed with the intention of recording its own mechanism and features. A singular entity bearing no relationship to anything other than its own intricate and elaborate operation’.</a:t>
            </a:r>
          </a:p>
        </p:txBody>
      </p:sp>
      <p:sp>
        <p:nvSpPr>
          <p:cNvPr id="185" name="STEVEN PIPPIN, 2003"/>
          <p:cNvSpPr/>
          <p:nvPr/>
        </p:nvSpPr>
        <p:spPr>
          <a:xfrm>
            <a:off x="15630645" y="8763000"/>
            <a:ext cx="4708843" cy="266700"/>
          </a:xfrm>
          <a:prstGeom prst="rect">
            <a:avLst/>
          </a:prstGeom>
          <a:ln w="12700">
            <a:miter lim="400000"/>
          </a:ln>
          <a:extLst>
            <a:ext uri="{C572A759-6A51-4108-AA02-DFA0A04FC94B}">
              <ma14:wrappingTextBoxFlag xmlns:ma14="http://schemas.microsoft.com/office/mac/drawingml/2011/main" val="1"/>
            </a:ext>
          </a:extLst>
        </p:spPr>
        <p:txBody>
          <a:bodyPr wrap="none" lIns="63500" tIns="63500" rIns="63500" bIns="63500" anchor="ctr">
            <a:spAutoFit/>
          </a:bodyPr>
          <a:lstStyle>
            <a:lvl1pPr>
              <a:defRPr spc="1431" sz="900">
                <a:latin typeface="Helvetica Neue Light"/>
                <a:ea typeface="Helvetica Neue Light"/>
                <a:cs typeface="Helvetica Neue Light"/>
                <a:sym typeface="Helvetica Neue Light"/>
              </a:defRPr>
            </a:lvl1pPr>
          </a:lstStyle>
          <a:p>
            <a:pPr/>
            <a:r>
              <a:t>STEVEN PIPPIN, 2003</a:t>
            </a:r>
          </a:p>
        </p:txBody>
      </p:sp>
      <p:pic>
        <p:nvPicPr>
          <p:cNvPr id="186" name="Image" descr="Image"/>
          <p:cNvPicPr>
            <a:picLocks noChangeAspect="1"/>
          </p:cNvPicPr>
          <p:nvPr/>
        </p:nvPicPr>
        <p:blipFill>
          <a:blip r:embed="rId2">
            <a:extLst/>
          </a:blip>
          <a:stretch>
            <a:fillRect/>
          </a:stretch>
        </p:blipFill>
        <p:spPr>
          <a:xfrm>
            <a:off x="9508670" y="12366823"/>
            <a:ext cx="5349287" cy="5109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TEVEN_PIPPIN."/>
          <p:cNvSpPr/>
          <p:nvPr/>
        </p:nvSpPr>
        <p:spPr>
          <a:xfrm>
            <a:off x="20076363" y="1916982"/>
            <a:ext cx="3327401" cy="86628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STEVEN_PIPPIN</a:t>
            </a:r>
            <a:r>
              <a:t>.</a:t>
            </a:r>
          </a:p>
        </p:txBody>
      </p:sp>
      <p:pic>
        <p:nvPicPr>
          <p:cNvPr id="189" name="P78484_10.jpg" descr="P78484_10.jpg"/>
          <p:cNvPicPr>
            <a:picLocks noChangeAspect="1"/>
          </p:cNvPicPr>
          <p:nvPr/>
        </p:nvPicPr>
        <p:blipFill>
          <a:blip r:embed="rId2">
            <a:extLst/>
          </a:blip>
          <a:stretch>
            <a:fillRect/>
          </a:stretch>
        </p:blipFill>
        <p:spPr>
          <a:xfrm>
            <a:off x="1333500" y="1161901"/>
            <a:ext cx="10515600" cy="10495062"/>
          </a:xfrm>
          <a:prstGeom prst="rect">
            <a:avLst/>
          </a:prstGeom>
          <a:ln w="12700">
            <a:miter lim="400000"/>
          </a:ln>
        </p:spPr>
      </p:pic>
      <p:pic>
        <p:nvPicPr>
          <p:cNvPr id="190" name="P78482_10.jpg" descr="P78482_10.jpg"/>
          <p:cNvPicPr>
            <a:picLocks noChangeAspect="1"/>
          </p:cNvPicPr>
          <p:nvPr/>
        </p:nvPicPr>
        <p:blipFill>
          <a:blip r:embed="rId3">
            <a:extLst/>
          </a:blip>
          <a:stretch>
            <a:fillRect/>
          </a:stretch>
        </p:blipFill>
        <p:spPr>
          <a:xfrm>
            <a:off x="12103100" y="1181100"/>
            <a:ext cx="4816436" cy="4813300"/>
          </a:xfrm>
          <a:prstGeom prst="rect">
            <a:avLst/>
          </a:prstGeom>
          <a:ln w="12700">
            <a:miter lim="400000"/>
          </a:ln>
        </p:spPr>
      </p:pic>
      <p:pic>
        <p:nvPicPr>
          <p:cNvPr id="191" name="P78486_10.jpg" descr="P78486_10.jpg"/>
          <p:cNvPicPr>
            <a:picLocks noChangeAspect="1"/>
          </p:cNvPicPr>
          <p:nvPr/>
        </p:nvPicPr>
        <p:blipFill>
          <a:blip r:embed="rId4">
            <a:extLst/>
          </a:blip>
          <a:stretch>
            <a:fillRect/>
          </a:stretch>
        </p:blipFill>
        <p:spPr>
          <a:xfrm>
            <a:off x="12103100" y="6839545"/>
            <a:ext cx="4826000" cy="4816575"/>
          </a:xfrm>
          <a:prstGeom prst="rect">
            <a:avLst/>
          </a:prstGeom>
          <a:ln w="12700">
            <a:miter lim="400000"/>
          </a:ln>
        </p:spPr>
      </p:pic>
      <p:sp>
        <p:nvSpPr>
          <p:cNvPr id="192" name="LAUNDROMAT"/>
          <p:cNvSpPr/>
          <p:nvPr/>
        </p:nvSpPr>
        <p:spPr>
          <a:xfrm>
            <a:off x="15212262" y="11776100"/>
            <a:ext cx="1701801" cy="400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lnSpc>
                <a:spcPct val="110000"/>
              </a:lnSpc>
              <a:defRPr i="1" spc="36" sz="1800">
                <a:solidFill>
                  <a:srgbClr val="444444"/>
                </a:solidFill>
                <a:latin typeface="Helvetica Neue Light"/>
                <a:ea typeface="Helvetica Neue Light"/>
                <a:cs typeface="Helvetica Neue Light"/>
                <a:sym typeface="Helvetica Neue Light"/>
              </a:defRPr>
            </a:lvl1pPr>
          </a:lstStyle>
          <a:p>
            <a:pPr/>
            <a:r>
              <a:t>LAUNDROMAT</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TEVEN_PIPPIN."/>
          <p:cNvSpPr/>
          <p:nvPr/>
        </p:nvSpPr>
        <p:spPr>
          <a:xfrm>
            <a:off x="20076363" y="1916982"/>
            <a:ext cx="3327401" cy="86628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STEVEN_PIPPIN</a:t>
            </a:r>
            <a:r>
              <a:t>.</a:t>
            </a:r>
          </a:p>
        </p:txBody>
      </p:sp>
      <p:sp>
        <p:nvSpPr>
          <p:cNvPr id="195" name="LAUNDROMAT SELF-PORTRAIT"/>
          <p:cNvSpPr/>
          <p:nvPr/>
        </p:nvSpPr>
        <p:spPr>
          <a:xfrm>
            <a:off x="12786562" y="12347600"/>
            <a:ext cx="3683001" cy="400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lnSpc>
                <a:spcPct val="110000"/>
              </a:lnSpc>
              <a:defRPr i="1" spc="36" sz="1800">
                <a:solidFill>
                  <a:srgbClr val="444444"/>
                </a:solidFill>
                <a:latin typeface="Helvetica Neue Light"/>
                <a:ea typeface="Helvetica Neue Light"/>
                <a:cs typeface="Helvetica Neue Light"/>
                <a:sym typeface="Helvetica Neue Light"/>
              </a:defRPr>
            </a:lvl1pPr>
          </a:lstStyle>
          <a:p>
            <a:pPr/>
            <a:r>
              <a:t>LAUNDROMAT SELF-PORTRAIT</a:t>
            </a:r>
          </a:p>
        </p:txBody>
      </p:sp>
      <p:pic>
        <p:nvPicPr>
          <p:cNvPr id="196" name="015-steven-pippin-laundromat-self-portrait-1991.jpg" descr="015-steven-pippin-laundromat-self-portrait-1991.jpg"/>
          <p:cNvPicPr>
            <a:picLocks noChangeAspect="1"/>
          </p:cNvPicPr>
          <p:nvPr/>
        </p:nvPicPr>
        <p:blipFill>
          <a:blip r:embed="rId2">
            <a:extLst/>
          </a:blip>
          <a:srcRect l="3160" t="4889" r="3465" b="6132"/>
          <a:stretch>
            <a:fillRect/>
          </a:stretch>
        </p:blipFill>
        <p:spPr>
          <a:xfrm>
            <a:off x="1079500" y="914400"/>
            <a:ext cx="15087600" cy="112333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TEVEN_PIPPIN."/>
          <p:cNvSpPr/>
          <p:nvPr/>
        </p:nvSpPr>
        <p:spPr>
          <a:xfrm>
            <a:off x="20076363" y="1916982"/>
            <a:ext cx="3327401" cy="86628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STEVEN_PIPPIN</a:t>
            </a:r>
            <a:r>
              <a:t>.</a:t>
            </a:r>
          </a:p>
        </p:txBody>
      </p:sp>
      <p:sp>
        <p:nvSpPr>
          <p:cNvPr id="199" name="LAUNDROMAT"/>
          <p:cNvSpPr/>
          <p:nvPr/>
        </p:nvSpPr>
        <p:spPr>
          <a:xfrm>
            <a:off x="13624762" y="11585600"/>
            <a:ext cx="1701801" cy="400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lnSpc>
                <a:spcPct val="110000"/>
              </a:lnSpc>
              <a:defRPr i="1" spc="36" sz="1800">
                <a:solidFill>
                  <a:srgbClr val="444444"/>
                </a:solidFill>
                <a:latin typeface="Helvetica Neue Light"/>
                <a:ea typeface="Helvetica Neue Light"/>
                <a:cs typeface="Helvetica Neue Light"/>
                <a:sym typeface="Helvetica Neue Light"/>
              </a:defRPr>
            </a:lvl1pPr>
          </a:lstStyle>
          <a:p>
            <a:pPr/>
            <a:r>
              <a:t>LAUNDROMAT</a:t>
            </a:r>
          </a:p>
        </p:txBody>
      </p:sp>
      <p:pic>
        <p:nvPicPr>
          <p:cNvPr id="200" name="pippin_horse2.jpg" descr="pippin_horse2.jpg"/>
          <p:cNvPicPr>
            <a:picLocks noChangeAspect="1"/>
          </p:cNvPicPr>
          <p:nvPr/>
        </p:nvPicPr>
        <p:blipFill>
          <a:blip r:embed="rId2">
            <a:extLst/>
          </a:blip>
          <a:stretch>
            <a:fillRect/>
          </a:stretch>
        </p:blipFill>
        <p:spPr>
          <a:xfrm>
            <a:off x="8686800" y="7649839"/>
            <a:ext cx="6616700" cy="3691261"/>
          </a:xfrm>
          <a:prstGeom prst="rect">
            <a:avLst/>
          </a:prstGeom>
          <a:ln w="12700">
            <a:miter lim="400000"/>
          </a:ln>
        </p:spPr>
      </p:pic>
      <p:pic>
        <p:nvPicPr>
          <p:cNvPr id="201" name="013-steven-pippin-washing-machine-camera.jpg" descr="013-steven-pippin-washing-machine-camera.jpg"/>
          <p:cNvPicPr>
            <a:picLocks noChangeAspect="1"/>
          </p:cNvPicPr>
          <p:nvPr/>
        </p:nvPicPr>
        <p:blipFill>
          <a:blip r:embed="rId3">
            <a:extLst/>
          </a:blip>
          <a:srcRect l="4835" t="2954" r="4205" b="7237"/>
          <a:stretch>
            <a:fillRect/>
          </a:stretch>
        </p:blipFill>
        <p:spPr>
          <a:xfrm>
            <a:off x="1757236" y="1130300"/>
            <a:ext cx="6650164" cy="10236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E.MUYBRIDGE."/>
          <p:cNvSpPr/>
          <p:nvPr/>
        </p:nvSpPr>
        <p:spPr>
          <a:xfrm>
            <a:off x="20076363" y="1916982"/>
            <a:ext cx="3327401" cy="86628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E.MUYBRIDGE</a:t>
            </a:r>
            <a:r>
              <a:t>.</a:t>
            </a:r>
          </a:p>
        </p:txBody>
      </p:sp>
      <p:pic>
        <p:nvPicPr>
          <p:cNvPr id="204" name="jab33_muybridge_004f.jpg" descr="jab33_muybridge_004f.jpg"/>
          <p:cNvPicPr>
            <a:picLocks noChangeAspect="1"/>
          </p:cNvPicPr>
          <p:nvPr/>
        </p:nvPicPr>
        <p:blipFill>
          <a:blip r:embed="rId2">
            <a:extLst/>
          </a:blip>
          <a:stretch>
            <a:fillRect/>
          </a:stretch>
        </p:blipFill>
        <p:spPr>
          <a:xfrm>
            <a:off x="1460500" y="1206500"/>
            <a:ext cx="12585700" cy="106978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TEVEN_PIPPIN."/>
          <p:cNvSpPr/>
          <p:nvPr/>
        </p:nvSpPr>
        <p:spPr>
          <a:xfrm>
            <a:off x="20076363" y="1916982"/>
            <a:ext cx="3327401" cy="86628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STEVEN_PIPPIN</a:t>
            </a:r>
            <a:r>
              <a:t>.</a:t>
            </a:r>
          </a:p>
        </p:txBody>
      </p:sp>
      <p:sp>
        <p:nvSpPr>
          <p:cNvPr id="207" name="TRAIN TOILET"/>
          <p:cNvSpPr/>
          <p:nvPr/>
        </p:nvSpPr>
        <p:spPr>
          <a:xfrm>
            <a:off x="12456362" y="11509400"/>
            <a:ext cx="1701801" cy="400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lnSpc>
                <a:spcPct val="110000"/>
              </a:lnSpc>
              <a:defRPr i="1" spc="36" sz="1800">
                <a:solidFill>
                  <a:srgbClr val="444444"/>
                </a:solidFill>
                <a:latin typeface="Helvetica Neue Light"/>
                <a:ea typeface="Helvetica Neue Light"/>
                <a:cs typeface="Helvetica Neue Light"/>
                <a:sym typeface="Helvetica Neue Light"/>
              </a:defRPr>
            </a:lvl1pPr>
          </a:lstStyle>
          <a:p>
            <a:pPr/>
            <a:r>
              <a:t>TRAIN TOILET</a:t>
            </a:r>
          </a:p>
        </p:txBody>
      </p:sp>
      <p:pic>
        <p:nvPicPr>
          <p:cNvPr id="208" name="017-steven-pippin-the-continued-saga-of-an-amateur-photographer-print.jpg" descr="017-steven-pippin-the-continued-saga-of-an-amateur-photographer-print.jpg"/>
          <p:cNvPicPr>
            <a:picLocks noChangeAspect="1"/>
          </p:cNvPicPr>
          <p:nvPr/>
        </p:nvPicPr>
        <p:blipFill>
          <a:blip r:embed="rId2">
            <a:extLst/>
          </a:blip>
          <a:stretch>
            <a:fillRect/>
          </a:stretch>
        </p:blipFill>
        <p:spPr>
          <a:xfrm>
            <a:off x="1206500" y="1282001"/>
            <a:ext cx="13005599" cy="9969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TEVEN_PIPPIN."/>
          <p:cNvSpPr/>
          <p:nvPr/>
        </p:nvSpPr>
        <p:spPr>
          <a:xfrm>
            <a:off x="20076363" y="1916982"/>
            <a:ext cx="3327401" cy="86628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STEVEN_PIPPIN</a:t>
            </a:r>
            <a:r>
              <a:t>.</a:t>
            </a:r>
          </a:p>
        </p:txBody>
      </p:sp>
      <p:pic>
        <p:nvPicPr>
          <p:cNvPr id="211" name="016-steven-pippin-the-continued-saga-of-an-amateur-photographer.jpg" descr="016-steven-pippin-the-continued-saga-of-an-amateur-photographer.jpg"/>
          <p:cNvPicPr>
            <a:picLocks noChangeAspect="1"/>
          </p:cNvPicPr>
          <p:nvPr/>
        </p:nvPicPr>
        <p:blipFill>
          <a:blip r:embed="rId2">
            <a:extLst/>
          </a:blip>
          <a:stretch>
            <a:fillRect/>
          </a:stretch>
        </p:blipFill>
        <p:spPr>
          <a:xfrm>
            <a:off x="977900" y="685800"/>
            <a:ext cx="12120013" cy="11760200"/>
          </a:xfrm>
          <a:prstGeom prst="rect">
            <a:avLst/>
          </a:prstGeom>
          <a:ln w="12700">
            <a:miter lim="400000"/>
          </a:ln>
        </p:spPr>
      </p:pic>
      <p:pic>
        <p:nvPicPr>
          <p:cNvPr id="212" name="Continued-saga-2.jpg" descr="Continued-saga-2.jpg"/>
          <p:cNvPicPr>
            <a:picLocks noChangeAspect="1"/>
          </p:cNvPicPr>
          <p:nvPr/>
        </p:nvPicPr>
        <p:blipFill>
          <a:blip r:embed="rId3">
            <a:extLst/>
          </a:blip>
          <a:stretch>
            <a:fillRect/>
          </a:stretch>
        </p:blipFill>
        <p:spPr>
          <a:xfrm>
            <a:off x="13347700" y="3314700"/>
            <a:ext cx="5435600" cy="4167294"/>
          </a:xfrm>
          <a:prstGeom prst="rect">
            <a:avLst/>
          </a:prstGeom>
          <a:ln w="12700">
            <a:miter lim="400000"/>
          </a:ln>
        </p:spPr>
      </p:pic>
      <p:pic>
        <p:nvPicPr>
          <p:cNvPr id="213" name="pip01.jpg" descr="pip01.jpg"/>
          <p:cNvPicPr>
            <a:picLocks noChangeAspect="1"/>
          </p:cNvPicPr>
          <p:nvPr/>
        </p:nvPicPr>
        <p:blipFill>
          <a:blip r:embed="rId4">
            <a:extLst/>
          </a:blip>
          <a:stretch>
            <a:fillRect/>
          </a:stretch>
        </p:blipFill>
        <p:spPr>
          <a:xfrm>
            <a:off x="13347700" y="7632700"/>
            <a:ext cx="5435600" cy="15383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TEVEN_PIPPIN."/>
          <p:cNvSpPr/>
          <p:nvPr/>
        </p:nvSpPr>
        <p:spPr>
          <a:xfrm>
            <a:off x="20076363" y="1916982"/>
            <a:ext cx="3327401" cy="866283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457200">
              <a:defRPr i="1" spc="-431" sz="14400">
                <a:solidFill>
                  <a:srgbClr val="444444"/>
                </a:solidFill>
                <a:latin typeface="Helvetica Neue UltraLight"/>
                <a:ea typeface="Helvetica Neue UltraLight"/>
                <a:cs typeface="Helvetica Neue UltraLight"/>
                <a:sym typeface="Helvetica Neue UltraLight"/>
              </a:defRPr>
            </a:pPr>
            <a:r>
              <a:t>STEVEN_PIPPIN</a:t>
            </a:r>
            <a:r>
              <a:t>.</a:t>
            </a:r>
          </a:p>
        </p:txBody>
      </p:sp>
      <p:pic>
        <p:nvPicPr>
          <p:cNvPr id="216" name="011-steven-pippin-self-portrait-with-photo-booth-1987.jpg" descr="011-steven-pippin-self-portrait-with-photo-booth-1987.jpg"/>
          <p:cNvPicPr>
            <a:picLocks noChangeAspect="1"/>
          </p:cNvPicPr>
          <p:nvPr/>
        </p:nvPicPr>
        <p:blipFill>
          <a:blip r:embed="rId2">
            <a:extLst/>
          </a:blip>
          <a:srcRect l="6784" t="3781" r="6708" b="7064"/>
          <a:stretch>
            <a:fillRect/>
          </a:stretch>
        </p:blipFill>
        <p:spPr>
          <a:xfrm>
            <a:off x="1028700" y="952500"/>
            <a:ext cx="6477000" cy="11379200"/>
          </a:xfrm>
          <a:prstGeom prst="rect">
            <a:avLst/>
          </a:prstGeom>
          <a:ln w="12700">
            <a:miter lim="400000"/>
          </a:ln>
        </p:spPr>
      </p:pic>
      <p:pic>
        <p:nvPicPr>
          <p:cNvPr id="217" name="014-steven-pippin-picture-of-photo-booth-camera-1984-47.jpg" descr="014-steven-pippin-picture-of-photo-booth-camera-1984-47.jpg"/>
          <p:cNvPicPr>
            <a:picLocks noChangeAspect="1"/>
          </p:cNvPicPr>
          <p:nvPr/>
        </p:nvPicPr>
        <p:blipFill>
          <a:blip r:embed="rId3">
            <a:extLst/>
          </a:blip>
          <a:srcRect l="5243" t="5145" r="4641" b="10067"/>
          <a:stretch>
            <a:fillRect/>
          </a:stretch>
        </p:blipFill>
        <p:spPr>
          <a:xfrm>
            <a:off x="7975600" y="7429500"/>
            <a:ext cx="6985000" cy="4813300"/>
          </a:xfrm>
          <a:prstGeom prst="rect">
            <a:avLst/>
          </a:prstGeom>
          <a:ln w="12700">
            <a:miter lim="400000"/>
          </a:ln>
        </p:spPr>
      </p:pic>
      <p:sp>
        <p:nvSpPr>
          <p:cNvPr id="218" name="PHOTOBOOTH"/>
          <p:cNvSpPr/>
          <p:nvPr/>
        </p:nvSpPr>
        <p:spPr>
          <a:xfrm>
            <a:off x="8024062" y="6873900"/>
            <a:ext cx="1828801" cy="4000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defTabSz="457200">
              <a:lnSpc>
                <a:spcPct val="110000"/>
              </a:lnSpc>
              <a:defRPr i="1" spc="36" sz="1800">
                <a:solidFill>
                  <a:srgbClr val="444444"/>
                </a:solidFill>
                <a:latin typeface="Helvetica Neue Light"/>
                <a:ea typeface="Helvetica Neue Light"/>
                <a:cs typeface="Helvetica Neue Light"/>
                <a:sym typeface="Helvetica Neue Light"/>
              </a:defRPr>
            </a:lvl1pPr>
          </a:lstStyle>
          <a:p>
            <a:pPr/>
            <a:r>
              <a:t>PHOTOBOOTH</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r"/>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