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4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120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93" y="4583005"/>
            <a:ext cx="3024270" cy="335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810" y="4833830"/>
            <a:ext cx="3128797" cy="2856733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AKE A BOX FOR A WALK"/>
          <p:cNvSpPr/>
          <p:nvPr/>
        </p:nvSpPr>
        <p:spPr>
          <a:xfrm>
            <a:off x="6001146" y="8286417"/>
            <a:ext cx="12381708" cy="84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spc="-315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TAKE A BOX FOR A WALK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RICHARD WENTWORTH"/>
          <p:cNvSpPr txBox="1"/>
          <p:nvPr/>
        </p:nvSpPr>
        <p:spPr>
          <a:xfrm>
            <a:off x="16491691" y="123514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RICHARD WENTWORTH</a:t>
            </a:r>
          </a:p>
        </p:txBody>
      </p:sp>
      <p:pic>
        <p:nvPicPr>
          <p:cNvPr id="181" name="68ab18fec973f7b1cbac250b3707b7c8.jpg" descr="68ab18fec973f7b1cbac250b3707b7c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088" y="2552700"/>
            <a:ext cx="11480801" cy="861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RICHARD WENTWORTH"/>
          <p:cNvSpPr txBox="1"/>
          <p:nvPr/>
        </p:nvSpPr>
        <p:spPr>
          <a:xfrm>
            <a:off x="16440891" y="123514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RICHARD WENTWORTH</a:t>
            </a:r>
          </a:p>
        </p:txBody>
      </p:sp>
      <p:pic>
        <p:nvPicPr>
          <p:cNvPr id="185" name="unnamed (1).jpg" descr="unname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99" y="1642129"/>
            <a:ext cx="7065912" cy="10395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MONOCHROMES"/>
          <p:cNvSpPr txBox="1"/>
          <p:nvPr/>
        </p:nvSpPr>
        <p:spPr>
          <a:xfrm>
            <a:off x="16555191" y="12753565"/>
            <a:ext cx="9346975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800" spc="-114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MONOCHROMES</a:t>
            </a:r>
          </a:p>
        </p:txBody>
      </p:sp>
      <p:sp>
        <p:nvSpPr>
          <p:cNvPr id="189" name="DAVID BATCHELOR"/>
          <p:cNvSpPr txBox="1"/>
          <p:nvPr/>
        </p:nvSpPr>
        <p:spPr>
          <a:xfrm>
            <a:off x="16555191" y="117672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DAVID BATCHELOR</a:t>
            </a:r>
          </a:p>
        </p:txBody>
      </p:sp>
      <p:pic>
        <p:nvPicPr>
          <p:cNvPr id="190" name="david_batchelor_stoke_newington_london_20_09_02_0.jpg" descr="david_batchelor_stoke_newington_london_20_09_02_0.jpg"/>
          <p:cNvPicPr>
            <a:picLocks noChangeAspect="1"/>
          </p:cNvPicPr>
          <p:nvPr/>
        </p:nvPicPr>
        <p:blipFill>
          <a:blip r:embed="rId2"/>
          <a:srcRect l="13305" t="5390" r="13305" b="5079"/>
          <a:stretch>
            <a:fillRect/>
          </a:stretch>
        </p:blipFill>
        <p:spPr>
          <a:xfrm>
            <a:off x="4685407" y="1682749"/>
            <a:ext cx="6787477" cy="10350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DAVID BATCHELOR"/>
          <p:cNvSpPr txBox="1"/>
          <p:nvPr/>
        </p:nvSpPr>
        <p:spPr>
          <a:xfrm>
            <a:off x="16555191" y="123514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DAVID BATCHELOR</a:t>
            </a:r>
          </a:p>
        </p:txBody>
      </p:sp>
      <p:pic>
        <p:nvPicPr>
          <p:cNvPr id="194" name="batchelor_01.jpg" descr="batchelor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179" y="1092200"/>
            <a:ext cx="7620001" cy="1153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DAVID BATCHELOR"/>
          <p:cNvSpPr txBox="1"/>
          <p:nvPr/>
        </p:nvSpPr>
        <p:spPr>
          <a:xfrm>
            <a:off x="16555191" y="123514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DAVID BATCHELOR</a:t>
            </a:r>
          </a:p>
        </p:txBody>
      </p:sp>
      <p:pic>
        <p:nvPicPr>
          <p:cNvPr id="198" name="Dbatch-487.jpg" descr="Dbatch-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00" y="2734021"/>
            <a:ext cx="12439187" cy="8212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DAVID BATCHELOR"/>
          <p:cNvSpPr txBox="1"/>
          <p:nvPr/>
        </p:nvSpPr>
        <p:spPr>
          <a:xfrm>
            <a:off x="16555191" y="123514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DAVID BATCHELOR</a:t>
            </a:r>
          </a:p>
        </p:txBody>
      </p:sp>
      <p:pic>
        <p:nvPicPr>
          <p:cNvPr id="202" name="b8qjj4hcmaambyf.jpg" descr="b8qjj4hcmaamby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76" y="1788401"/>
            <a:ext cx="12787981" cy="10139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LEWIS BALTZ"/>
          <p:cNvSpPr txBox="1"/>
          <p:nvPr/>
        </p:nvSpPr>
        <p:spPr>
          <a:xfrm>
            <a:off x="16682191" y="118561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LEWIS BALTZ</a:t>
            </a:r>
          </a:p>
        </p:txBody>
      </p:sp>
      <p:pic>
        <p:nvPicPr>
          <p:cNvPr id="206" name="2001_6.jpg" descr="2001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43" y="3237790"/>
            <a:ext cx="12831158" cy="720450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HE NEW INDUSTRIAL PARKS…"/>
          <p:cNvSpPr txBox="1"/>
          <p:nvPr/>
        </p:nvSpPr>
        <p:spPr>
          <a:xfrm>
            <a:off x="16682191" y="12803076"/>
            <a:ext cx="9346975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100" spc="-9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THE NEW INDUSTRIAL PARKS…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LEWIS BALTZ"/>
          <p:cNvSpPr txBox="1"/>
          <p:nvPr/>
        </p:nvSpPr>
        <p:spPr>
          <a:xfrm>
            <a:off x="16682191" y="122117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LEWIS BALTZ</a:t>
            </a:r>
          </a:p>
        </p:txBody>
      </p:sp>
      <p:pic>
        <p:nvPicPr>
          <p:cNvPr id="211" name="1_rrFt4qnXX739DQv01oFgGw.jpeg" descr="1_rrFt4qnXX739DQv01oFgGw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92" y="2888042"/>
            <a:ext cx="12536708" cy="7939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LEWIS BALTZ"/>
          <p:cNvSpPr txBox="1"/>
          <p:nvPr/>
        </p:nvSpPr>
        <p:spPr>
          <a:xfrm>
            <a:off x="16682191" y="122117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LEWIS BALTZ</a:t>
            </a:r>
          </a:p>
        </p:txBody>
      </p:sp>
      <p:pic>
        <p:nvPicPr>
          <p:cNvPr id="215" name="2018_NYR_16382_0211_000(lewis_baltz_east_wall_mcgaw_laboratories_1821_langley_costa_mesa_24_fr).jpg" descr="2018_NYR_16382_0211_000(lewis_baltz_east_wall_mcgaw_laboratories_1821_langley_costa_mesa_24_fr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44" y="2822067"/>
            <a:ext cx="12092682" cy="8071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LEWIS BALTZ"/>
          <p:cNvSpPr txBox="1"/>
          <p:nvPr/>
        </p:nvSpPr>
        <p:spPr>
          <a:xfrm>
            <a:off x="16682191" y="122117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LEWIS BALTZ</a:t>
            </a:r>
          </a:p>
        </p:txBody>
      </p:sp>
      <p:pic>
        <p:nvPicPr>
          <p:cNvPr id="219" name="E2RLTG2WMQ7TNBIA7GUBSIX3XU.jpg" descr="E2RLTG2WMQ7TNBIA7GUBSIX3X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61" y="2478654"/>
            <a:ext cx="13116956" cy="872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7617.jpg" descr="IMG_76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28" y="3126961"/>
            <a:ext cx="5596560" cy="7462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7629.jpg" descr="IMG_76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707" y="3115357"/>
            <a:ext cx="5613964" cy="7485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7633.jpg" descr="IMG_76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315" y="3115357"/>
            <a:ext cx="5613964" cy="7485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25600"/>
            <a:ext cx="13716000" cy="1076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LANDSCAPES FOR THE HOMELESS"/>
          <p:cNvSpPr txBox="1"/>
          <p:nvPr/>
        </p:nvSpPr>
        <p:spPr>
          <a:xfrm>
            <a:off x="16504391" y="12739944"/>
            <a:ext cx="9346975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300" spc="-98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LANDSCAPES FOR THE HOMELESS</a:t>
            </a:r>
          </a:p>
        </p:txBody>
      </p:sp>
      <p:sp>
        <p:nvSpPr>
          <p:cNvPr id="224" name="ANTHONY HERNANDEZ"/>
          <p:cNvSpPr txBox="1"/>
          <p:nvPr/>
        </p:nvSpPr>
        <p:spPr>
          <a:xfrm>
            <a:off x="16504391" y="117418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ANTHONY HERNANDEZ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ANTHONY HERNANDEZ"/>
          <p:cNvSpPr txBox="1"/>
          <p:nvPr/>
        </p:nvSpPr>
        <p:spPr>
          <a:xfrm>
            <a:off x="16504391" y="125292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ANTHONY HERNANDEZ</a:t>
            </a:r>
          </a:p>
        </p:txBody>
      </p:sp>
      <p:pic>
        <p:nvPicPr>
          <p:cNvPr id="228" name="110241_5.jpg" descr="110241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45" y="1932235"/>
            <a:ext cx="12607077" cy="9851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ANTHONY HERNANDEZ"/>
          <p:cNvSpPr txBox="1"/>
          <p:nvPr/>
        </p:nvSpPr>
        <p:spPr>
          <a:xfrm>
            <a:off x="16504391" y="125292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ANTHONY HERNANDEZ</a:t>
            </a:r>
          </a:p>
        </p:txBody>
      </p:sp>
      <p:pic>
        <p:nvPicPr>
          <p:cNvPr id="232" name="LH_22-b.jpg" descr="LH_22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06" y="1366093"/>
            <a:ext cx="10983814" cy="1098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OMPOSITION:"/>
          <p:cNvSpPr txBox="1"/>
          <p:nvPr/>
        </p:nvSpPr>
        <p:spPr>
          <a:xfrm>
            <a:off x="1027325" y="792330"/>
            <a:ext cx="21719751" cy="321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1400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r>
              <a:t>COMPOSITION:</a:t>
            </a:r>
          </a:p>
        </p:txBody>
      </p:sp>
      <p:sp>
        <p:nvSpPr>
          <p:cNvPr id="235" name="CONSIDER WHERE YOU PLACE YOUR BOX AND HOW YOU FRAME IT.  THINK ABOUT WHAT YOU INCLUDE IN THE 4 CORNERS OF THE FRAME."/>
          <p:cNvSpPr txBox="1"/>
          <p:nvPr/>
        </p:nvSpPr>
        <p:spPr>
          <a:xfrm>
            <a:off x="3581612" y="4862670"/>
            <a:ext cx="19165464" cy="2823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5900" spc="-413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CONSIDER WHERE YOU PLACE YOUR BOX AND HOW YOU FRAME IT.  THINK ABOUT WHAT YOU INCLUDE IN THE 4 CORNERS OF THE FRAME.</a:t>
            </a:r>
          </a:p>
        </p:txBody>
      </p:sp>
      <p:sp>
        <p:nvSpPr>
          <p:cNvPr id="236" name="LOOK FOR EXISTING LINES IN THE LANDSCAPE"/>
          <p:cNvSpPr txBox="1"/>
          <p:nvPr/>
        </p:nvSpPr>
        <p:spPr>
          <a:xfrm>
            <a:off x="3581612" y="8540136"/>
            <a:ext cx="19165464" cy="1043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300" spc="-25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LOOK FOR EXISTING LINES IN THE LANDSCAPE</a:t>
            </a:r>
          </a:p>
        </p:txBody>
      </p:sp>
      <p:sp>
        <p:nvSpPr>
          <p:cNvPr id="237" name="THINK ABOUT  THE POSITION , ANGLE AND HEIGHT OF YOUR  CAMERA."/>
          <p:cNvSpPr txBox="1"/>
          <p:nvPr/>
        </p:nvSpPr>
        <p:spPr>
          <a:xfrm>
            <a:off x="3581612" y="10776555"/>
            <a:ext cx="19165464" cy="21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700" spc="-46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THINK ABOUT  THE POSITION , ANGLE AND HEIGHT OF YOUR  CAMERA.</a:t>
            </a:r>
          </a:p>
        </p:txBody>
      </p:sp>
      <p:sp>
        <p:nvSpPr>
          <p:cNvPr id="238" name="Rectangle"/>
          <p:cNvSpPr/>
          <p:nvPr/>
        </p:nvSpPr>
        <p:spPr>
          <a:xfrm>
            <a:off x="1244600" y="4992446"/>
            <a:ext cx="577896" cy="594052"/>
          </a:xfrm>
          <a:prstGeom prst="rect">
            <a:avLst/>
          </a:prstGeom>
          <a:solidFill>
            <a:srgbClr val="FFFFFF">
              <a:alpha val="4882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Rectangle"/>
          <p:cNvSpPr/>
          <p:nvPr/>
        </p:nvSpPr>
        <p:spPr>
          <a:xfrm>
            <a:off x="1244600" y="8764906"/>
            <a:ext cx="577896" cy="594052"/>
          </a:xfrm>
          <a:prstGeom prst="rect">
            <a:avLst/>
          </a:prstGeom>
          <a:solidFill>
            <a:srgbClr val="FFFFFF">
              <a:alpha val="4882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1244600" y="10923906"/>
            <a:ext cx="577896" cy="594052"/>
          </a:xfrm>
          <a:prstGeom prst="rect">
            <a:avLst/>
          </a:prstGeom>
          <a:solidFill>
            <a:srgbClr val="FFFFFF">
              <a:alpha val="4882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"/>
          <p:cNvSpPr/>
          <p:nvPr/>
        </p:nvSpPr>
        <p:spPr>
          <a:xfrm>
            <a:off x="4391719" y="1662906"/>
            <a:ext cx="15600562" cy="9958785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Line"/>
          <p:cNvSpPr/>
          <p:nvPr/>
        </p:nvSpPr>
        <p:spPr>
          <a:xfrm flipV="1">
            <a:off x="9612510" y="1695097"/>
            <a:ext cx="1" cy="9894403"/>
          </a:xfrm>
          <a:prstGeom prst="lin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Line"/>
          <p:cNvSpPr/>
          <p:nvPr/>
        </p:nvSpPr>
        <p:spPr>
          <a:xfrm flipV="1">
            <a:off x="14806810" y="1675094"/>
            <a:ext cx="1" cy="9934409"/>
          </a:xfrm>
          <a:prstGeom prst="lin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Line"/>
          <p:cNvSpPr/>
          <p:nvPr/>
        </p:nvSpPr>
        <p:spPr>
          <a:xfrm>
            <a:off x="4410959" y="4976007"/>
            <a:ext cx="15562083" cy="1"/>
          </a:xfrm>
          <a:prstGeom prst="lin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Line"/>
          <p:cNvSpPr/>
          <p:nvPr/>
        </p:nvSpPr>
        <p:spPr>
          <a:xfrm>
            <a:off x="4410960" y="8354207"/>
            <a:ext cx="15562080" cy="1"/>
          </a:xfrm>
          <a:prstGeom prst="lin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7617.jpg" descr="IMG_76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92" y="1183743"/>
            <a:ext cx="7620561" cy="1016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7624.jpg" descr="IMG_76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7667" y="1183743"/>
            <a:ext cx="7620560" cy="10160747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LOOK FOR SPACES"/>
          <p:cNvSpPr txBox="1"/>
          <p:nvPr/>
        </p:nvSpPr>
        <p:spPr>
          <a:xfrm>
            <a:off x="18433738" y="12360923"/>
            <a:ext cx="761811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pc="-350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LOOK FOR SPACES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G_7620.jpg" descr="IMG_76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403" y="1606351"/>
            <a:ext cx="7517012" cy="1002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7621.jpg" descr="IMG_76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414" y="1606351"/>
            <a:ext cx="7517011" cy="1002268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BOX MUST BE IN FOCUS"/>
          <p:cNvSpPr txBox="1"/>
          <p:nvPr/>
        </p:nvSpPr>
        <p:spPr>
          <a:xfrm>
            <a:off x="16084238" y="12259323"/>
            <a:ext cx="761811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pc="-350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BOX MUST BE IN FOCUS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7627.jpg" descr="IMG_76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864" y="1699585"/>
            <a:ext cx="7738373" cy="1031683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OW THE LOCATION YOU VISIT"/>
          <p:cNvSpPr txBox="1"/>
          <p:nvPr/>
        </p:nvSpPr>
        <p:spPr>
          <a:xfrm>
            <a:off x="15305371" y="12513323"/>
            <a:ext cx="9730483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pc="-350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SHOW THE LOCATION YOU VISIT</a:t>
            </a:r>
          </a:p>
        </p:txBody>
      </p:sp>
      <p:pic>
        <p:nvPicPr>
          <p:cNvPr id="258" name="IMG_7628.jpg" descr="IMG_7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211" y="1744892"/>
            <a:ext cx="7669662" cy="10226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7635.jpg" descr="IMG_7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64" y="1332105"/>
            <a:ext cx="7618116" cy="1015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7634.jpg" descr="IMG_76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706" y="1332720"/>
            <a:ext cx="7618116" cy="1015635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BOX MUST BE IN FOCUS AND WITHIN THE FRAME"/>
          <p:cNvSpPr txBox="1"/>
          <p:nvPr/>
        </p:nvSpPr>
        <p:spPr>
          <a:xfrm>
            <a:off x="17919586" y="12116676"/>
            <a:ext cx="5883971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400" spc="-238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BOX MUST BE IN FOCUS AND WITHIN THE FRAME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MIRROR EXISTING SHAPES IN THE LANDSCAPE"/>
          <p:cNvSpPr txBox="1"/>
          <p:nvPr/>
        </p:nvSpPr>
        <p:spPr>
          <a:xfrm>
            <a:off x="16084238" y="12116676"/>
            <a:ext cx="7719319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400" spc="-238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MIRROR EXISTING SHAPES IN THE LANDSCAPE</a:t>
            </a:r>
          </a:p>
        </p:txBody>
      </p:sp>
      <p:pic>
        <p:nvPicPr>
          <p:cNvPr id="265" name="IMG_7629.jpg" descr="IMG_76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12" y="2023204"/>
            <a:ext cx="7252193" cy="9669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7633.jpg" descr="IMG_7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340" y="2023205"/>
            <a:ext cx="7252193" cy="9669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7627.jpg" descr="IMG_76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864" y="1699585"/>
            <a:ext cx="7738373" cy="10316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7628.jpg" descr="IMG_7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211" y="1744892"/>
            <a:ext cx="7669662" cy="10226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AVOID JAUNTY ANGLES &amp; KEEP THE FOREGROUND IN FOCUS"/>
          <p:cNvSpPr txBox="1"/>
          <p:nvPr/>
        </p:nvSpPr>
        <p:spPr>
          <a:xfrm>
            <a:off x="16084238" y="12116676"/>
            <a:ext cx="7719319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400" spc="-238">
                <a:solidFill>
                  <a:srgbClr val="80878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AVOID JAUNTY ANGLES &amp; KEEP THE FOREGROUND IN FOCUS</a:t>
            </a:r>
          </a:p>
        </p:txBody>
      </p:sp>
      <p:pic>
        <p:nvPicPr>
          <p:cNvPr id="269" name="IMG_7641.jpg" descr="IMG_76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154" y="1439736"/>
            <a:ext cx="7474817" cy="996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7642.jpg" descr="IMG_7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198" y="1427035"/>
            <a:ext cx="7474817" cy="9966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“Consulting the rules of composition before taking a photograph is like consulting the laws of gravity before going for a walk.”…"/>
          <p:cNvSpPr txBox="1"/>
          <p:nvPr/>
        </p:nvSpPr>
        <p:spPr>
          <a:xfrm>
            <a:off x="1332125" y="907348"/>
            <a:ext cx="21719751" cy="11342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3800" spc="-552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“Consulting the rules of composition before taking a photograph is like consulting the laws of gravity before going for a walk.” </a:t>
            </a:r>
          </a:p>
          <a:p>
            <a:pPr algn="r">
              <a:defRPr sz="13800" spc="-552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rPr sz="7000" spc="-280"/>
              <a:t>- EDWARD WESTON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393" y="2424005"/>
            <a:ext cx="3024270" cy="335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5810" y="2674830"/>
            <a:ext cx="3128797" cy="285673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COMPLETE FOR MONDAY 14TH SEPT"/>
          <p:cNvSpPr/>
          <p:nvPr/>
        </p:nvSpPr>
        <p:spPr>
          <a:xfrm>
            <a:off x="6001146" y="6153162"/>
            <a:ext cx="12381708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spc="-315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COMPLETE FOR </a:t>
            </a:r>
            <a:r>
              <a:rPr lang="en-GB" dirty="0"/>
              <a:t>TUESDAY 20</a:t>
            </a:r>
            <a:r>
              <a:rPr dirty="0"/>
              <a:t>TH SEPT</a:t>
            </a:r>
          </a:p>
        </p:txBody>
      </p:sp>
      <p:sp>
        <p:nvSpPr>
          <p:cNvPr id="278" name="TAKE YOUR BOX FOR A WALK"/>
          <p:cNvSpPr/>
          <p:nvPr/>
        </p:nvSpPr>
        <p:spPr>
          <a:xfrm>
            <a:off x="6001146" y="7438259"/>
            <a:ext cx="12381708" cy="84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spc="-315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TAKE YOUR BOX FOR A WALK</a:t>
            </a:r>
          </a:p>
        </p:txBody>
      </p:sp>
      <p:sp>
        <p:nvSpPr>
          <p:cNvPr id="279" name="DOCUMENT THE JOURNEY WITH 50 - 100 PHOTOGRAPHS"/>
          <p:cNvSpPr/>
          <p:nvPr/>
        </p:nvSpPr>
        <p:spPr>
          <a:xfrm>
            <a:off x="6001146" y="8154188"/>
            <a:ext cx="12381708" cy="560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 spc="-196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DOCUMENT THE JOURNEY WITH 50 - 100 PHOTOGRAPHS</a:t>
            </a:r>
          </a:p>
        </p:txBody>
      </p:sp>
      <p:sp>
        <p:nvSpPr>
          <p:cNvPr id="280" name="MOVE PHOTOGRAPHS TO YOUR ONE DRIVE FOR MONDAYS LESSON"/>
          <p:cNvSpPr/>
          <p:nvPr/>
        </p:nvSpPr>
        <p:spPr>
          <a:xfrm>
            <a:off x="1773538" y="9230851"/>
            <a:ext cx="20836924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spc="-315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GB" dirty="0"/>
              <a:t>PRESENT YOUR PHOTOGRAPHS ON A PPT/KEYNOTE SHOWREEL</a:t>
            </a:r>
            <a:endParaRPr dirty="0"/>
          </a:p>
        </p:txBody>
      </p:sp>
      <p:sp>
        <p:nvSpPr>
          <p:cNvPr id="281" name="DOCUMENT THE JOURNEY WITH 50 - 100 PHOTOGRAPHS"/>
          <p:cNvSpPr/>
          <p:nvPr/>
        </p:nvSpPr>
        <p:spPr>
          <a:xfrm>
            <a:off x="6001146" y="9934750"/>
            <a:ext cx="1238170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 spc="-196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GB" dirty="0"/>
              <a:t>YOUR BEST 16 - 20 IMAGES, B+W, LEVELLED</a:t>
            </a:r>
            <a:endParaRPr dirty="0"/>
          </a:p>
        </p:txBody>
      </p:sp>
      <p:sp>
        <p:nvSpPr>
          <p:cNvPr id="2" name="MOVE PHOTOGRAPHS TO YOUR ONE DRIVE FOR MONDAYS LESSON">
            <a:extLst>
              <a:ext uri="{FF2B5EF4-FFF2-40B4-BE49-F238E27FC236}">
                <a16:creationId xmlns:a16="http://schemas.microsoft.com/office/drawing/2014/main" id="{8DB1680C-9089-90FE-D52B-15342384DF88}"/>
              </a:ext>
            </a:extLst>
          </p:cNvPr>
          <p:cNvSpPr/>
          <p:nvPr/>
        </p:nvSpPr>
        <p:spPr>
          <a:xfrm>
            <a:off x="1773538" y="10907015"/>
            <a:ext cx="20836924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spc="-315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GB" dirty="0"/>
              <a:t>FINISH YOUR FIRST CRITICAL LINK</a:t>
            </a:r>
            <a:endParaRPr dirty="0"/>
          </a:p>
        </p:txBody>
      </p:sp>
      <p:sp>
        <p:nvSpPr>
          <p:cNvPr id="3" name="DOCUMENT THE JOURNEY WITH 50 - 100 PHOTOGRAPHS">
            <a:extLst>
              <a:ext uri="{FF2B5EF4-FFF2-40B4-BE49-F238E27FC236}">
                <a16:creationId xmlns:a16="http://schemas.microsoft.com/office/drawing/2014/main" id="{9A67D719-7E01-80AF-B049-DC185F57653A}"/>
              </a:ext>
            </a:extLst>
          </p:cNvPr>
          <p:cNvSpPr/>
          <p:nvPr/>
        </p:nvSpPr>
        <p:spPr>
          <a:xfrm>
            <a:off x="6001146" y="11610914"/>
            <a:ext cx="1238170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 spc="-196">
                <a:solidFill>
                  <a:srgbClr val="4251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GB" dirty="0"/>
              <a:t>LAYOUT_RESEARCH_IMAGES_QUOTE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RTIST RESEARCH"/>
          <p:cNvSpPr txBox="1"/>
          <p:nvPr/>
        </p:nvSpPr>
        <p:spPr>
          <a:xfrm>
            <a:off x="1332125" y="5528932"/>
            <a:ext cx="21719751" cy="209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13700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r>
              <a:t>ARTIST RESEARCH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30" y="2408202"/>
            <a:ext cx="13742139" cy="886367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100 BOOTS"/>
          <p:cNvSpPr txBox="1"/>
          <p:nvPr/>
        </p:nvSpPr>
        <p:spPr>
          <a:xfrm>
            <a:off x="16910791" y="12711691"/>
            <a:ext cx="9346975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900" spc="347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100 BOOTS</a:t>
            </a:r>
          </a:p>
        </p:txBody>
      </p:sp>
      <p:sp>
        <p:nvSpPr>
          <p:cNvPr id="160" name="ELEANOR ANTIN"/>
          <p:cNvSpPr txBox="1"/>
          <p:nvPr/>
        </p:nvSpPr>
        <p:spPr>
          <a:xfrm>
            <a:off x="16910791" y="11631735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731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ELEANOR ANTIN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ELEANOR ANTIN"/>
          <p:cNvSpPr txBox="1"/>
          <p:nvPr/>
        </p:nvSpPr>
        <p:spPr>
          <a:xfrm>
            <a:off x="16910791" y="12393735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731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ELEANOR ANTIN</a:t>
            </a:r>
          </a:p>
        </p:txBody>
      </p:sp>
      <p:pic>
        <p:nvPicPr>
          <p:cNvPr id="164" name="Eleanor-Antin-Romans-and-Kings-Courtesy-of-Richard-Saltoun-Gallery.jpg" descr="Eleanor-Antin-Romans-and-Kings-Courtesy-of-Richard-Saltoun-Gall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23" y="2965450"/>
            <a:ext cx="13843001" cy="778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ELEANOR ANTIN"/>
          <p:cNvSpPr txBox="1"/>
          <p:nvPr/>
        </p:nvSpPr>
        <p:spPr>
          <a:xfrm>
            <a:off x="16910791" y="12393735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731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ELEANOR ANTIN</a:t>
            </a:r>
          </a:p>
        </p:txBody>
      </p:sp>
      <p:pic>
        <p:nvPicPr>
          <p:cNvPr id="168" name="2b7765fcdbdaa9f5bf95e664bb974f81.jpg" descr="2b7765fcdbdaa9f5bf95e664bb974f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80" y="2756494"/>
            <a:ext cx="12717847" cy="8203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ELEANOR ANTIN"/>
          <p:cNvSpPr txBox="1"/>
          <p:nvPr/>
        </p:nvSpPr>
        <p:spPr>
          <a:xfrm>
            <a:off x="16910791" y="12393735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731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ELEANOR ANTIN</a:t>
            </a:r>
          </a:p>
        </p:txBody>
      </p:sp>
      <p:pic>
        <p:nvPicPr>
          <p:cNvPr id="172" name="richardsaltoun-eleanor-antin-100-boots-uncancelled-set-of-postcards-20-1971-73.jpg" descr="richardsaltoun-eleanor-antin-100-boots-uncancelled-set-of-postcards-20-1971-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40" y="1932158"/>
            <a:ext cx="14514998" cy="9815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16273660" y="-25400"/>
            <a:ext cx="8151417" cy="13730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MAKING DO AND GETTING BY"/>
          <p:cNvSpPr txBox="1"/>
          <p:nvPr/>
        </p:nvSpPr>
        <p:spPr>
          <a:xfrm>
            <a:off x="16555191" y="12744546"/>
            <a:ext cx="9346975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500" spc="419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MAKING DO AND GETTING BY</a:t>
            </a:r>
          </a:p>
        </p:txBody>
      </p:sp>
      <p:pic>
        <p:nvPicPr>
          <p:cNvPr id="176" name="815492.jpg" descr="8154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97" y="1022588"/>
            <a:ext cx="7889920" cy="1163490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ICHARD WENTWORTH"/>
          <p:cNvSpPr txBox="1"/>
          <p:nvPr/>
        </p:nvSpPr>
        <p:spPr>
          <a:xfrm>
            <a:off x="16466291" y="11741801"/>
            <a:ext cx="9346975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6100" spc="-183">
                <a:solidFill>
                  <a:srgbClr val="8087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RICHARD WENTWORTH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223</Words>
  <Application>Microsoft Macintosh PowerPoint</Application>
  <PresentationFormat>Custom</PresentationFormat>
  <Paragraphs>44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Futura</vt:lpstr>
      <vt:lpstr>Gill Sans Light</vt:lpstr>
      <vt:lpstr>Helvetica Neue</vt:lpstr>
      <vt:lpstr>Helvetica Neue Light</vt:lpstr>
      <vt:lpstr>Helvetica Neue Medium</vt:lpstr>
      <vt:lpstr>Helvetica Neue Thin</vt:lpstr>
      <vt:lpstr>Helvetica Neue UltraLight</vt:lpstr>
      <vt:lpstr>Lucida Grande</vt:lpstr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Carrie Doughty</cp:lastModifiedBy>
  <cp:revision>3</cp:revision>
  <dcterms:modified xsi:type="dcterms:W3CDTF">2022-09-09T10:42:15Z</dcterms:modified>
</cp:coreProperties>
</file>